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390" r:id="rId2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875" autoAdjust="0"/>
    <p:restoredTop sz="94660"/>
  </p:normalViewPr>
  <p:slideViewPr>
    <p:cSldViewPr snapToGrid="0">
      <p:cViewPr varScale="1">
        <p:scale>
          <a:sx n="40" d="100"/>
          <a:sy n="40" d="100"/>
        </p:scale>
        <p:origin x="330" y="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ableStyles" Target="tableStyles.xml"/><Relationship Id="rId5" Type="http://schemas.openxmlformats.org/officeDocument/2006/relationships/theme" Target="theme/theme1.xml"/><Relationship Id="rId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28507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www.digipot.net/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>
            <a:extLst>
              <a:ext uri="{FF2B5EF4-FFF2-40B4-BE49-F238E27FC236}">
                <a16:creationId xmlns:a16="http://schemas.microsoft.com/office/drawing/2014/main" id="{6FEA16B7-CEE1-42FD-86F9-73240B2D385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88" y="115888"/>
            <a:ext cx="709612" cy="38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 Box 8">
            <a:extLst>
              <a:ext uri="{FF2B5EF4-FFF2-40B4-BE49-F238E27FC236}">
                <a16:creationId xmlns:a16="http://schemas.microsoft.com/office/drawing/2014/main" id="{DB816F65-3612-4649-976E-FD912774F0C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643688"/>
            <a:ext cx="311816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Copyright©2021 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  <a:hlinkClick r:id="rId4"/>
              </a:rPr>
              <a:t>https://www.digipot.net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 All rights reserved. </a:t>
            </a:r>
          </a:p>
        </p:txBody>
      </p:sp>
      <p:sp>
        <p:nvSpPr>
          <p:cNvPr id="24" name="Rectangle 11">
            <a:extLst>
              <a:ext uri="{FF2B5EF4-FFF2-40B4-BE49-F238E27FC236}">
                <a16:creationId xmlns:a16="http://schemas.microsoft.com/office/drawing/2014/main" id="{F9187257-6E83-48C0-B4DF-464D934360F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5" name="Rectangle 12">
            <a:extLst>
              <a:ext uri="{FF2B5EF4-FFF2-40B4-BE49-F238E27FC236}">
                <a16:creationId xmlns:a16="http://schemas.microsoft.com/office/drawing/2014/main" id="{0B084819-ED57-4A6C-9F02-2C1E1E4AFD5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82A10073-338D-4C34-A38B-86D53ECD061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7" name="Rectangle 14">
            <a:extLst>
              <a:ext uri="{FF2B5EF4-FFF2-40B4-BE49-F238E27FC236}">
                <a16:creationId xmlns:a16="http://schemas.microsoft.com/office/drawing/2014/main" id="{BA8B7101-BAFC-4134-BC14-9A3B3B2E381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746D1E01-A4BF-4417-9E25-336E5992EEB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" name="Rectangle 19">
            <a:extLst>
              <a:ext uri="{FF2B5EF4-FFF2-40B4-BE49-F238E27FC236}">
                <a16:creationId xmlns:a16="http://schemas.microsoft.com/office/drawing/2014/main" id="{1850D1B6-4BA7-4DFB-88D3-6BC5AF6C170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88104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テキスト ボックス 599">
            <a:extLst>
              <a:ext uri="{FF2B5EF4-FFF2-40B4-BE49-F238E27FC236}">
                <a16:creationId xmlns:a16="http://schemas.microsoft.com/office/drawing/2014/main" id="{1A75F357-3F76-4AD6-9EA8-F8AA0AFC6360}"/>
              </a:ext>
            </a:extLst>
          </p:cNvPr>
          <p:cNvSpPr txBox="1"/>
          <p:nvPr/>
        </p:nvSpPr>
        <p:spPr>
          <a:xfrm>
            <a:off x="276046" y="232912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24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クレソン</a:t>
            </a:r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8FBD744D-4B1D-4425-8C1C-8D85D381378D}"/>
              </a:ext>
            </a:extLst>
          </p:cNvPr>
          <p:cNvGrpSpPr/>
          <p:nvPr/>
        </p:nvGrpSpPr>
        <p:grpSpPr>
          <a:xfrm>
            <a:off x="1133975" y="938264"/>
            <a:ext cx="1543463" cy="2513599"/>
            <a:chOff x="2473008" y="2244321"/>
            <a:chExt cx="1900201" cy="2591257"/>
          </a:xfrm>
        </p:grpSpPr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FCCE7455-2648-4DE7-AD60-D1476E211114}"/>
                </a:ext>
              </a:extLst>
            </p:cNvPr>
            <p:cNvSpPr/>
            <p:nvPr/>
          </p:nvSpPr>
          <p:spPr>
            <a:xfrm>
              <a:off x="3648810" y="2476076"/>
              <a:ext cx="129036" cy="203731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10BD1AEA-7926-49F4-8C72-96700F4B4F4E}"/>
                </a:ext>
              </a:extLst>
            </p:cNvPr>
            <p:cNvSpPr/>
            <p:nvPr/>
          </p:nvSpPr>
          <p:spPr>
            <a:xfrm rot="17682009">
              <a:off x="2461638" y="2940574"/>
              <a:ext cx="212423" cy="189683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8958E13A-8591-45D6-BF85-08D1C7AE6B39}"/>
                </a:ext>
              </a:extLst>
            </p:cNvPr>
            <p:cNvSpPr/>
            <p:nvPr/>
          </p:nvSpPr>
          <p:spPr>
            <a:xfrm rot="4773898">
              <a:off x="3815608" y="2510952"/>
              <a:ext cx="141242" cy="26535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55335E6-6BE8-441D-8EA9-B3D73D0D60F7}"/>
                </a:ext>
              </a:extLst>
            </p:cNvPr>
            <p:cNvSpPr/>
            <p:nvPr/>
          </p:nvSpPr>
          <p:spPr>
            <a:xfrm rot="17006378">
              <a:off x="3075278" y="3298946"/>
              <a:ext cx="154028" cy="23478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E1C31866-DC64-4043-8D13-9EFC8E6818B4}"/>
                </a:ext>
              </a:extLst>
            </p:cNvPr>
            <p:cNvSpPr/>
            <p:nvPr/>
          </p:nvSpPr>
          <p:spPr>
            <a:xfrm rot="20802130">
              <a:off x="3340335" y="2830579"/>
              <a:ext cx="100471" cy="18068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99D08238-0067-4DD6-BCAC-727F53FFA449}"/>
                </a:ext>
              </a:extLst>
            </p:cNvPr>
            <p:cNvSpPr/>
            <p:nvPr/>
          </p:nvSpPr>
          <p:spPr>
            <a:xfrm rot="1364932">
              <a:off x="2880727" y="3271580"/>
              <a:ext cx="100274" cy="120367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F7E7F464-400E-4527-B26E-4B33A274BB89}"/>
                </a:ext>
              </a:extLst>
            </p:cNvPr>
            <p:cNvSpPr/>
            <p:nvPr/>
          </p:nvSpPr>
          <p:spPr>
            <a:xfrm rot="13533628">
              <a:off x="3136658" y="3096622"/>
              <a:ext cx="84014" cy="14983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9DE05840-71CF-4CBA-8101-6F7DB406DDA9}"/>
                </a:ext>
              </a:extLst>
            </p:cNvPr>
            <p:cNvSpPr/>
            <p:nvPr/>
          </p:nvSpPr>
          <p:spPr>
            <a:xfrm rot="17445795">
              <a:off x="3492259" y="3896722"/>
              <a:ext cx="84014" cy="14983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B608B0EF-B660-436B-8B41-8D7BCCB797DC}"/>
                </a:ext>
              </a:extLst>
            </p:cNvPr>
            <p:cNvSpPr/>
            <p:nvPr/>
          </p:nvSpPr>
          <p:spPr>
            <a:xfrm rot="5400000">
              <a:off x="3405454" y="3193425"/>
              <a:ext cx="157685" cy="266454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3C9C5BA2-61D3-4D4D-8086-B5BC14D1090B}"/>
                </a:ext>
              </a:extLst>
            </p:cNvPr>
            <p:cNvSpPr/>
            <p:nvPr/>
          </p:nvSpPr>
          <p:spPr>
            <a:xfrm rot="16381091">
              <a:off x="3359713" y="2642429"/>
              <a:ext cx="157685" cy="266454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FAD299C6-44B0-4640-A098-F6CAE77C9772}"/>
                </a:ext>
              </a:extLst>
            </p:cNvPr>
            <p:cNvSpPr/>
            <p:nvPr/>
          </p:nvSpPr>
          <p:spPr>
            <a:xfrm rot="201157">
              <a:off x="3736362" y="3663063"/>
              <a:ext cx="106876" cy="193698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BDB5EF3E-72F5-4F97-BCF8-21FAD0E4297D}"/>
                </a:ext>
              </a:extLst>
            </p:cNvPr>
            <p:cNvSpPr/>
            <p:nvPr/>
          </p:nvSpPr>
          <p:spPr>
            <a:xfrm rot="1071681">
              <a:off x="4064645" y="3125071"/>
              <a:ext cx="308564" cy="371697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C97B3D85-6842-46FD-872E-813FFCA410A5}"/>
                </a:ext>
              </a:extLst>
            </p:cNvPr>
            <p:cNvSpPr/>
            <p:nvPr/>
          </p:nvSpPr>
          <p:spPr>
            <a:xfrm rot="4625320">
              <a:off x="3870172" y="2306583"/>
              <a:ext cx="335082" cy="436843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D8C23EBD-0158-49C7-B87C-5A88B190B4DA}"/>
                </a:ext>
              </a:extLst>
            </p:cNvPr>
            <p:cNvSpPr/>
            <p:nvPr/>
          </p:nvSpPr>
          <p:spPr>
            <a:xfrm rot="8775299">
              <a:off x="3649699" y="2440956"/>
              <a:ext cx="71121" cy="121842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: 図形 65">
              <a:extLst>
                <a:ext uri="{FF2B5EF4-FFF2-40B4-BE49-F238E27FC236}">
                  <a16:creationId xmlns:a16="http://schemas.microsoft.com/office/drawing/2014/main" id="{31032C91-4EEB-47D9-AE62-71C3F082AC9A}"/>
                </a:ext>
              </a:extLst>
            </p:cNvPr>
            <p:cNvSpPr/>
            <p:nvPr/>
          </p:nvSpPr>
          <p:spPr>
            <a:xfrm rot="9000000">
              <a:off x="3243282" y="2853675"/>
              <a:ext cx="71121" cy="121842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A5BB27E1-8031-42CC-9E6F-9A65ED9B0706}"/>
                </a:ext>
              </a:extLst>
            </p:cNvPr>
            <p:cNvSpPr/>
            <p:nvPr/>
          </p:nvSpPr>
          <p:spPr>
            <a:xfrm rot="3499302">
              <a:off x="3698820" y="2234470"/>
              <a:ext cx="145388" cy="16508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E7602FCB-0746-47E2-A5C2-8E0484310E0E}"/>
                </a:ext>
              </a:extLst>
            </p:cNvPr>
            <p:cNvSpPr/>
            <p:nvPr/>
          </p:nvSpPr>
          <p:spPr>
            <a:xfrm rot="2374914">
              <a:off x="3211598" y="2450210"/>
              <a:ext cx="172240" cy="203493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381 h 495068"/>
                <a:gd name="connsiteX1" fmla="*/ 404818 w 404848"/>
                <a:gd name="connsiteY1" fmla="*/ 276306 h 495068"/>
                <a:gd name="connsiteX2" fmla="*/ 292079 w 404848"/>
                <a:gd name="connsiteY2" fmla="*/ 494907 h 495068"/>
                <a:gd name="connsiteX3" fmla="*/ 202409 w 404848"/>
                <a:gd name="connsiteY3" fmla="*/ 478219 h 495068"/>
                <a:gd name="connsiteX4" fmla="*/ 112740 w 404848"/>
                <a:gd name="connsiteY4" fmla="*/ 494907 h 495068"/>
                <a:gd name="connsiteX5" fmla="*/ 0 w 404848"/>
                <a:gd name="connsiteY5" fmla="*/ 276306 h 495068"/>
                <a:gd name="connsiteX6" fmla="*/ 200028 w 404848"/>
                <a:gd name="connsiteY6" fmla="*/ 381 h 495068"/>
                <a:gd name="connsiteX0" fmla="*/ 201653 w 404848"/>
                <a:gd name="connsiteY0" fmla="*/ 662 h 412865"/>
                <a:gd name="connsiteX1" fmla="*/ 404818 w 404848"/>
                <a:gd name="connsiteY1" fmla="*/ 194103 h 412865"/>
                <a:gd name="connsiteX2" fmla="*/ 292079 w 404848"/>
                <a:gd name="connsiteY2" fmla="*/ 412704 h 412865"/>
                <a:gd name="connsiteX3" fmla="*/ 202409 w 404848"/>
                <a:gd name="connsiteY3" fmla="*/ 396016 h 412865"/>
                <a:gd name="connsiteX4" fmla="*/ 112740 w 404848"/>
                <a:gd name="connsiteY4" fmla="*/ 412704 h 412865"/>
                <a:gd name="connsiteX5" fmla="*/ 0 w 404848"/>
                <a:gd name="connsiteY5" fmla="*/ 194103 h 412865"/>
                <a:gd name="connsiteX6" fmla="*/ 201653 w 404848"/>
                <a:gd name="connsiteY6" fmla="*/ 662 h 41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12865">
                  <a:moveTo>
                    <a:pt x="201653" y="662"/>
                  </a:moveTo>
                  <a:cubicBezTo>
                    <a:pt x="328478" y="-9190"/>
                    <a:pt x="347358" y="92445"/>
                    <a:pt x="404818" y="194103"/>
                  </a:cubicBezTo>
                  <a:cubicBezTo>
                    <a:pt x="406407" y="274172"/>
                    <a:pt x="344864" y="414771"/>
                    <a:pt x="292079" y="412704"/>
                  </a:cubicBezTo>
                  <a:cubicBezTo>
                    <a:pt x="239294" y="410637"/>
                    <a:pt x="232299" y="396016"/>
                    <a:pt x="202409" y="396016"/>
                  </a:cubicBezTo>
                  <a:cubicBezTo>
                    <a:pt x="172519" y="401579"/>
                    <a:pt x="164061" y="407141"/>
                    <a:pt x="112740" y="412704"/>
                  </a:cubicBezTo>
                  <a:cubicBezTo>
                    <a:pt x="61419" y="418267"/>
                    <a:pt x="-261" y="278905"/>
                    <a:pt x="0" y="194103"/>
                  </a:cubicBezTo>
                  <a:cubicBezTo>
                    <a:pt x="51806" y="105077"/>
                    <a:pt x="74828" y="10514"/>
                    <a:pt x="201653" y="662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EEDD5B76-F6B7-46EE-923C-2EB7E97F5BFD}"/>
                </a:ext>
              </a:extLst>
            </p:cNvPr>
            <p:cNvSpPr/>
            <p:nvPr/>
          </p:nvSpPr>
          <p:spPr>
            <a:xfrm rot="7441659">
              <a:off x="2990002" y="3493128"/>
              <a:ext cx="102549" cy="11930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162CE708-5EAF-443D-ADAB-02A0E3F57068}"/>
                </a:ext>
              </a:extLst>
            </p:cNvPr>
            <p:cNvSpPr/>
            <p:nvPr/>
          </p:nvSpPr>
          <p:spPr>
            <a:xfrm rot="9519239">
              <a:off x="2784510" y="2952940"/>
              <a:ext cx="252254" cy="1232455"/>
            </a:xfrm>
            <a:custGeom>
              <a:avLst/>
              <a:gdLst>
                <a:gd name="connsiteX0" fmla="*/ 0 w 474317"/>
                <a:gd name="connsiteY0" fmla="*/ 0 h 1716074"/>
                <a:gd name="connsiteX1" fmla="*/ 99182 w 474317"/>
                <a:gd name="connsiteY1" fmla="*/ 0 h 1716074"/>
                <a:gd name="connsiteX2" fmla="*/ 106170 w 474317"/>
                <a:gd name="connsiteY2" fmla="*/ 296676 h 1716074"/>
                <a:gd name="connsiteX3" fmla="*/ 474317 w 474317"/>
                <a:gd name="connsiteY3" fmla="*/ 1716074 h 1716074"/>
                <a:gd name="connsiteX4" fmla="*/ 9503 w 474317"/>
                <a:gd name="connsiteY4" fmla="*/ 341939 h 1716074"/>
                <a:gd name="connsiteX5" fmla="*/ 0 w 474317"/>
                <a:gd name="connsiteY5" fmla="*/ 0 h 17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317" h="1716074">
                  <a:moveTo>
                    <a:pt x="0" y="0"/>
                  </a:moveTo>
                  <a:lnTo>
                    <a:pt x="99182" y="0"/>
                  </a:lnTo>
                  <a:lnTo>
                    <a:pt x="106170" y="296676"/>
                  </a:lnTo>
                  <a:cubicBezTo>
                    <a:pt x="138907" y="984800"/>
                    <a:pt x="281878" y="1550831"/>
                    <a:pt x="474317" y="1716074"/>
                  </a:cubicBezTo>
                  <a:cubicBezTo>
                    <a:pt x="245038" y="1716074"/>
                    <a:pt x="53744" y="1126156"/>
                    <a:pt x="9503" y="341939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99"/>
                </a:gs>
                <a:gs pos="80000">
                  <a:srgbClr val="99FF99"/>
                </a:gs>
                <a:gs pos="100000">
                  <a:srgbClr val="339933"/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A3340BF5-EDE3-418F-B04C-AB66BF4EA31D}"/>
                </a:ext>
              </a:extLst>
            </p:cNvPr>
            <p:cNvSpPr/>
            <p:nvPr/>
          </p:nvSpPr>
          <p:spPr>
            <a:xfrm rot="9825137" flipH="1">
              <a:off x="3173313" y="2565649"/>
              <a:ext cx="224921" cy="755229"/>
            </a:xfrm>
            <a:custGeom>
              <a:avLst/>
              <a:gdLst>
                <a:gd name="connsiteX0" fmla="*/ 0 w 474317"/>
                <a:gd name="connsiteY0" fmla="*/ 0 h 1716074"/>
                <a:gd name="connsiteX1" fmla="*/ 99182 w 474317"/>
                <a:gd name="connsiteY1" fmla="*/ 0 h 1716074"/>
                <a:gd name="connsiteX2" fmla="*/ 106170 w 474317"/>
                <a:gd name="connsiteY2" fmla="*/ 296676 h 1716074"/>
                <a:gd name="connsiteX3" fmla="*/ 474317 w 474317"/>
                <a:gd name="connsiteY3" fmla="*/ 1716074 h 1716074"/>
                <a:gd name="connsiteX4" fmla="*/ 9503 w 474317"/>
                <a:gd name="connsiteY4" fmla="*/ 341939 h 1716074"/>
                <a:gd name="connsiteX5" fmla="*/ 0 w 474317"/>
                <a:gd name="connsiteY5" fmla="*/ 0 h 17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317" h="1716074">
                  <a:moveTo>
                    <a:pt x="0" y="0"/>
                  </a:moveTo>
                  <a:lnTo>
                    <a:pt x="99182" y="0"/>
                  </a:lnTo>
                  <a:lnTo>
                    <a:pt x="106170" y="296676"/>
                  </a:lnTo>
                  <a:cubicBezTo>
                    <a:pt x="138907" y="984800"/>
                    <a:pt x="281878" y="1550831"/>
                    <a:pt x="474317" y="1716074"/>
                  </a:cubicBezTo>
                  <a:cubicBezTo>
                    <a:pt x="245038" y="1716074"/>
                    <a:pt x="53744" y="1126156"/>
                    <a:pt x="9503" y="341939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99"/>
                </a:gs>
                <a:gs pos="80000">
                  <a:srgbClr val="99FF99"/>
                </a:gs>
                <a:gs pos="100000">
                  <a:srgbClr val="339933"/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EDEFB16D-89AD-480E-ADF1-1DF74F70EB20}"/>
                </a:ext>
              </a:extLst>
            </p:cNvPr>
            <p:cNvSpPr/>
            <p:nvPr/>
          </p:nvSpPr>
          <p:spPr>
            <a:xfrm rot="14176224">
              <a:off x="3587504" y="3193669"/>
              <a:ext cx="278368" cy="1278308"/>
            </a:xfrm>
            <a:custGeom>
              <a:avLst/>
              <a:gdLst>
                <a:gd name="connsiteX0" fmla="*/ 0 w 474317"/>
                <a:gd name="connsiteY0" fmla="*/ 0 h 1716074"/>
                <a:gd name="connsiteX1" fmla="*/ 99182 w 474317"/>
                <a:gd name="connsiteY1" fmla="*/ 0 h 1716074"/>
                <a:gd name="connsiteX2" fmla="*/ 106170 w 474317"/>
                <a:gd name="connsiteY2" fmla="*/ 296676 h 1716074"/>
                <a:gd name="connsiteX3" fmla="*/ 474317 w 474317"/>
                <a:gd name="connsiteY3" fmla="*/ 1716074 h 1716074"/>
                <a:gd name="connsiteX4" fmla="*/ 9503 w 474317"/>
                <a:gd name="connsiteY4" fmla="*/ 341939 h 1716074"/>
                <a:gd name="connsiteX5" fmla="*/ 0 w 474317"/>
                <a:gd name="connsiteY5" fmla="*/ 0 h 17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317" h="1716074">
                  <a:moveTo>
                    <a:pt x="0" y="0"/>
                  </a:moveTo>
                  <a:lnTo>
                    <a:pt x="99182" y="0"/>
                  </a:lnTo>
                  <a:lnTo>
                    <a:pt x="106170" y="296676"/>
                  </a:lnTo>
                  <a:cubicBezTo>
                    <a:pt x="138907" y="984800"/>
                    <a:pt x="281878" y="1550831"/>
                    <a:pt x="474317" y="1716074"/>
                  </a:cubicBezTo>
                  <a:cubicBezTo>
                    <a:pt x="245038" y="1716074"/>
                    <a:pt x="53744" y="1126156"/>
                    <a:pt x="9503" y="341939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99"/>
                </a:gs>
                <a:gs pos="80000">
                  <a:srgbClr val="99FF99"/>
                </a:gs>
                <a:gs pos="100000">
                  <a:srgbClr val="339933"/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262B99E7-2FD8-41E8-9CA9-136AC9D2885A}"/>
                </a:ext>
              </a:extLst>
            </p:cNvPr>
            <p:cNvSpPr/>
            <p:nvPr/>
          </p:nvSpPr>
          <p:spPr>
            <a:xfrm rot="10800000" flipH="1">
              <a:off x="3565626" y="2326278"/>
              <a:ext cx="199291" cy="462317"/>
            </a:xfrm>
            <a:custGeom>
              <a:avLst/>
              <a:gdLst>
                <a:gd name="connsiteX0" fmla="*/ 0 w 474317"/>
                <a:gd name="connsiteY0" fmla="*/ 0 h 1716074"/>
                <a:gd name="connsiteX1" fmla="*/ 99182 w 474317"/>
                <a:gd name="connsiteY1" fmla="*/ 0 h 1716074"/>
                <a:gd name="connsiteX2" fmla="*/ 106170 w 474317"/>
                <a:gd name="connsiteY2" fmla="*/ 296676 h 1716074"/>
                <a:gd name="connsiteX3" fmla="*/ 474317 w 474317"/>
                <a:gd name="connsiteY3" fmla="*/ 1716074 h 1716074"/>
                <a:gd name="connsiteX4" fmla="*/ 9503 w 474317"/>
                <a:gd name="connsiteY4" fmla="*/ 341939 h 1716074"/>
                <a:gd name="connsiteX5" fmla="*/ 0 w 474317"/>
                <a:gd name="connsiteY5" fmla="*/ 0 h 17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317" h="1716074">
                  <a:moveTo>
                    <a:pt x="0" y="0"/>
                  </a:moveTo>
                  <a:lnTo>
                    <a:pt x="99182" y="0"/>
                  </a:lnTo>
                  <a:lnTo>
                    <a:pt x="106170" y="296676"/>
                  </a:lnTo>
                  <a:cubicBezTo>
                    <a:pt x="138907" y="984800"/>
                    <a:pt x="281878" y="1550831"/>
                    <a:pt x="474317" y="1716074"/>
                  </a:cubicBezTo>
                  <a:cubicBezTo>
                    <a:pt x="245038" y="1716074"/>
                    <a:pt x="53744" y="1126156"/>
                    <a:pt x="9503" y="341939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99"/>
                </a:gs>
                <a:gs pos="80000">
                  <a:srgbClr val="99FF99"/>
                </a:gs>
                <a:gs pos="100000">
                  <a:srgbClr val="339933"/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0C2C9BB3-AE53-4798-99B7-33D1B5788533}"/>
                </a:ext>
              </a:extLst>
            </p:cNvPr>
            <p:cNvSpPr/>
            <p:nvPr/>
          </p:nvSpPr>
          <p:spPr>
            <a:xfrm>
              <a:off x="3178858" y="2514020"/>
              <a:ext cx="880376" cy="2321558"/>
            </a:xfrm>
            <a:custGeom>
              <a:avLst/>
              <a:gdLst>
                <a:gd name="connsiteX0" fmla="*/ 880376 w 880376"/>
                <a:gd name="connsiteY0" fmla="*/ 0 h 2321558"/>
                <a:gd name="connsiteX1" fmla="*/ 102450 w 880376"/>
                <a:gd name="connsiteY1" fmla="*/ 1430252 h 2321558"/>
                <a:gd name="connsiteX2" fmla="*/ 231438 w 880376"/>
                <a:gd name="connsiteY2" fmla="*/ 2178826 h 2321558"/>
                <a:gd name="connsiteX3" fmla="*/ 271173 w 880376"/>
                <a:gd name="connsiteY3" fmla="*/ 2266392 h 2321558"/>
                <a:gd name="connsiteX4" fmla="*/ 281288 w 880376"/>
                <a:gd name="connsiteY4" fmla="*/ 2268661 h 2321558"/>
                <a:gd name="connsiteX5" fmla="*/ 288292 w 880376"/>
                <a:gd name="connsiteY5" fmla="*/ 2275700 h 2321558"/>
                <a:gd name="connsiteX6" fmla="*/ 242363 w 880376"/>
                <a:gd name="connsiteY6" fmla="*/ 2315183 h 2321558"/>
                <a:gd name="connsiteX7" fmla="*/ 181921 w 880376"/>
                <a:gd name="connsiteY7" fmla="*/ 2311310 h 2321558"/>
                <a:gd name="connsiteX8" fmla="*/ 183275 w 880376"/>
                <a:gd name="connsiteY8" fmla="*/ 2301473 h 2321558"/>
                <a:gd name="connsiteX9" fmla="*/ 185415 w 880376"/>
                <a:gd name="connsiteY9" fmla="*/ 2298953 h 2321558"/>
                <a:gd name="connsiteX10" fmla="*/ 150355 w 880376"/>
                <a:gd name="connsiteY10" fmla="*/ 2229918 h 2321558"/>
                <a:gd name="connsiteX11" fmla="*/ 0 w 880376"/>
                <a:gd name="connsiteY11" fmla="*/ 1430251 h 2321558"/>
                <a:gd name="connsiteX12" fmla="*/ 880376 w 880376"/>
                <a:gd name="connsiteY12" fmla="*/ 0 h 232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76" h="2321558">
                  <a:moveTo>
                    <a:pt x="880376" y="0"/>
                  </a:moveTo>
                  <a:cubicBezTo>
                    <a:pt x="436062" y="89530"/>
                    <a:pt x="102450" y="702892"/>
                    <a:pt x="102450" y="1430252"/>
                  </a:cubicBezTo>
                  <a:cubicBezTo>
                    <a:pt x="102450" y="1703012"/>
                    <a:pt x="149364" y="1959741"/>
                    <a:pt x="231438" y="2178826"/>
                  </a:cubicBezTo>
                  <a:lnTo>
                    <a:pt x="271173" y="2266392"/>
                  </a:lnTo>
                  <a:lnTo>
                    <a:pt x="281288" y="2268661"/>
                  </a:lnTo>
                  <a:cubicBezTo>
                    <a:pt x="284847" y="2270354"/>
                    <a:pt x="287290" y="2272707"/>
                    <a:pt x="288292" y="2275700"/>
                  </a:cubicBezTo>
                  <a:cubicBezTo>
                    <a:pt x="292300" y="2287672"/>
                    <a:pt x="271737" y="2305349"/>
                    <a:pt x="242363" y="2315183"/>
                  </a:cubicBezTo>
                  <a:cubicBezTo>
                    <a:pt x="212990" y="2325016"/>
                    <a:pt x="185929" y="2323282"/>
                    <a:pt x="181921" y="2311310"/>
                  </a:cubicBezTo>
                  <a:cubicBezTo>
                    <a:pt x="180919" y="2308317"/>
                    <a:pt x="181452" y="2304968"/>
                    <a:pt x="183275" y="2301473"/>
                  </a:cubicBezTo>
                  <a:lnTo>
                    <a:pt x="185415" y="2298953"/>
                  </a:lnTo>
                  <a:lnTo>
                    <a:pt x="150355" y="2229918"/>
                  </a:lnTo>
                  <a:cubicBezTo>
                    <a:pt x="55429" y="2001649"/>
                    <a:pt x="0" y="1726466"/>
                    <a:pt x="0" y="1430251"/>
                  </a:cubicBezTo>
                  <a:cubicBezTo>
                    <a:pt x="0" y="640345"/>
                    <a:pt x="394158" y="0"/>
                    <a:pt x="880376" y="0"/>
                  </a:cubicBezTo>
                  <a:close/>
                </a:path>
              </a:pathLst>
            </a:custGeom>
            <a:gradFill>
              <a:gsLst>
                <a:gs pos="0">
                  <a:srgbClr val="FFFF99"/>
                </a:gs>
                <a:gs pos="74000">
                  <a:srgbClr val="99FF99"/>
                </a:gs>
                <a:gs pos="100000">
                  <a:srgbClr val="339933"/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: 図形 74">
              <a:extLst>
                <a:ext uri="{FF2B5EF4-FFF2-40B4-BE49-F238E27FC236}">
                  <a16:creationId xmlns:a16="http://schemas.microsoft.com/office/drawing/2014/main" id="{D8B2E91B-A17B-465D-84BF-56D50E9A6A55}"/>
                </a:ext>
              </a:extLst>
            </p:cNvPr>
            <p:cNvSpPr/>
            <p:nvPr/>
          </p:nvSpPr>
          <p:spPr>
            <a:xfrm rot="4095965">
              <a:off x="3441636" y="2953015"/>
              <a:ext cx="154519" cy="18094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: 図形 75">
              <a:extLst>
                <a:ext uri="{FF2B5EF4-FFF2-40B4-BE49-F238E27FC236}">
                  <a16:creationId xmlns:a16="http://schemas.microsoft.com/office/drawing/2014/main" id="{64C38235-2F74-4ECF-A624-BC8469251054}"/>
                </a:ext>
              </a:extLst>
            </p:cNvPr>
            <p:cNvSpPr/>
            <p:nvPr/>
          </p:nvSpPr>
          <p:spPr>
            <a:xfrm rot="12002753">
              <a:off x="2980298" y="3746888"/>
              <a:ext cx="102549" cy="12033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: 図形 76">
              <a:extLst>
                <a:ext uri="{FF2B5EF4-FFF2-40B4-BE49-F238E27FC236}">
                  <a16:creationId xmlns:a16="http://schemas.microsoft.com/office/drawing/2014/main" id="{3EAFB052-3A02-4FBB-836B-5068D43A142F}"/>
                </a:ext>
              </a:extLst>
            </p:cNvPr>
            <p:cNvSpPr/>
            <p:nvPr/>
          </p:nvSpPr>
          <p:spPr>
            <a:xfrm rot="13694932">
              <a:off x="3108846" y="2783209"/>
              <a:ext cx="102549" cy="119861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245DEAFA-1A81-4BF9-A349-2E42E0650AEB}"/>
                </a:ext>
              </a:extLst>
            </p:cNvPr>
            <p:cNvSpPr/>
            <p:nvPr/>
          </p:nvSpPr>
          <p:spPr>
            <a:xfrm rot="15196284">
              <a:off x="3525332" y="2503308"/>
              <a:ext cx="71121" cy="121842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: 図形 78">
              <a:extLst>
                <a:ext uri="{FF2B5EF4-FFF2-40B4-BE49-F238E27FC236}">
                  <a16:creationId xmlns:a16="http://schemas.microsoft.com/office/drawing/2014/main" id="{6FA9E730-9D76-4883-AB6F-0420089E165B}"/>
                </a:ext>
              </a:extLst>
            </p:cNvPr>
            <p:cNvSpPr/>
            <p:nvPr/>
          </p:nvSpPr>
          <p:spPr>
            <a:xfrm rot="8015691">
              <a:off x="3289343" y="3623588"/>
              <a:ext cx="95135" cy="16372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245F139E-5047-4C37-A6E2-8B0CD299B640}"/>
                </a:ext>
              </a:extLst>
            </p:cNvPr>
            <p:cNvSpPr/>
            <p:nvPr/>
          </p:nvSpPr>
          <p:spPr>
            <a:xfrm rot="6269207">
              <a:off x="3753835" y="3890287"/>
              <a:ext cx="95135" cy="16372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7CD5AC93-A52C-452A-88CF-7C8911A3076A}"/>
                </a:ext>
              </a:extLst>
            </p:cNvPr>
            <p:cNvSpPr/>
            <p:nvPr/>
          </p:nvSpPr>
          <p:spPr>
            <a:xfrm rot="5400000">
              <a:off x="4035014" y="3617315"/>
              <a:ext cx="95135" cy="16372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3EBC6663-FFE2-4CFD-8A71-7EE6425FC0DA}"/>
                </a:ext>
              </a:extLst>
            </p:cNvPr>
            <p:cNvSpPr/>
            <p:nvPr/>
          </p:nvSpPr>
          <p:spPr>
            <a:xfrm rot="6276716">
              <a:off x="3701336" y="2640112"/>
              <a:ext cx="191563" cy="265300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: 図形 82">
              <a:extLst>
                <a:ext uri="{FF2B5EF4-FFF2-40B4-BE49-F238E27FC236}">
                  <a16:creationId xmlns:a16="http://schemas.microsoft.com/office/drawing/2014/main" id="{31AC7F11-AA01-486F-A4A8-1FC9EBE451C1}"/>
                </a:ext>
              </a:extLst>
            </p:cNvPr>
            <p:cNvSpPr/>
            <p:nvPr/>
          </p:nvSpPr>
          <p:spPr>
            <a:xfrm rot="201157">
              <a:off x="4012959" y="3452222"/>
              <a:ext cx="84014" cy="14983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10F70DC6-97BC-47B9-BC6F-61C00F5C9C72}"/>
                </a:ext>
              </a:extLst>
            </p:cNvPr>
            <p:cNvSpPr/>
            <p:nvPr/>
          </p:nvSpPr>
          <p:spPr>
            <a:xfrm rot="1815580">
              <a:off x="2735931" y="3110114"/>
              <a:ext cx="124659" cy="10855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FB90B0A0-855E-424A-8ED5-E1BF9A92F5C9}"/>
                </a:ext>
              </a:extLst>
            </p:cNvPr>
            <p:cNvSpPr/>
            <p:nvPr/>
          </p:nvSpPr>
          <p:spPr>
            <a:xfrm rot="15186600">
              <a:off x="2734012" y="3340885"/>
              <a:ext cx="124659" cy="10855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FE69E1-91D4-4416-A94E-4069D0F92398}"/>
              </a:ext>
            </a:extLst>
          </p:cNvPr>
          <p:cNvGrpSpPr/>
          <p:nvPr/>
        </p:nvGrpSpPr>
        <p:grpSpPr>
          <a:xfrm>
            <a:off x="3602041" y="1466228"/>
            <a:ext cx="2480234" cy="1593318"/>
            <a:chOff x="4577880" y="4330829"/>
            <a:chExt cx="2315402" cy="1487429"/>
          </a:xfrm>
        </p:grpSpPr>
        <p:grpSp>
          <p:nvGrpSpPr>
            <p:cNvPr id="18" name="グループ化 17">
              <a:extLst>
                <a:ext uri="{FF2B5EF4-FFF2-40B4-BE49-F238E27FC236}">
                  <a16:creationId xmlns:a16="http://schemas.microsoft.com/office/drawing/2014/main" id="{CFC8D63D-6ABD-4E80-8FBE-6FE43C223BEE}"/>
                </a:ext>
              </a:extLst>
            </p:cNvPr>
            <p:cNvGrpSpPr/>
            <p:nvPr/>
          </p:nvGrpSpPr>
          <p:grpSpPr>
            <a:xfrm rot="3277797">
              <a:off x="5209960" y="4049269"/>
              <a:ext cx="895909" cy="1459029"/>
              <a:chOff x="2473008" y="2244321"/>
              <a:chExt cx="1900201" cy="2591257"/>
            </a:xfrm>
          </p:grpSpPr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E5952ADD-FEC3-41F7-B975-10071DC2159C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015B86EF-311A-4EDC-8410-9E6F53F2A2AF}"/>
                  </a:ext>
                </a:extLst>
              </p:cNvPr>
              <p:cNvSpPr/>
              <p:nvPr/>
            </p:nvSpPr>
            <p:spPr>
              <a:xfrm rot="17682009">
                <a:off x="2461638" y="2940574"/>
                <a:ext cx="212423" cy="18968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FA2570EC-4634-40A5-A52F-79FE601EA11C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605A2C07-953E-4A4C-A76F-F7868A08866F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40B7C808-103A-4F82-96DE-3CF84C34E506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73CACE13-8E71-4E36-B925-ECB7420BDE52}"/>
                  </a:ext>
                </a:extLst>
              </p:cNvPr>
              <p:cNvSpPr/>
              <p:nvPr/>
            </p:nvSpPr>
            <p:spPr>
              <a:xfrm rot="1364932">
                <a:off x="2880727" y="3271580"/>
                <a:ext cx="100274" cy="12036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D8823457-5007-4B6A-B030-65A7656AC0F8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2A3A7D7F-9289-4D6C-943A-17E331B4961A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819D931F-7668-40FA-AFB2-8B9264B9EF15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FB8D9804-0B24-4C78-8FFD-3D7FC943DA52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ABE9C703-E7F0-4370-9FB9-2B7841D6E4FE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C4089461-13DB-4E0A-B896-ABFFE610839C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25C4F565-ECC7-4EF1-9240-0643B517E229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ABEDCDAD-D14E-4EB7-A861-82DBDE4ADDBB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22DDD131-6693-4629-921D-58FDDB6B7930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DDB4B37C-6478-42B5-899E-55058EE08A96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2D21F16C-DC72-40B8-9DB2-C537FC9840E2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33DB0956-0464-4C83-83E3-92956E344867}"/>
                  </a:ext>
                </a:extLst>
              </p:cNvPr>
              <p:cNvSpPr/>
              <p:nvPr/>
            </p:nvSpPr>
            <p:spPr>
              <a:xfrm rot="7441659">
                <a:off x="2990002" y="3493128"/>
                <a:ext cx="102549" cy="11930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704283E3-1B49-441B-8BAE-47C0F60C0BE2}"/>
                  </a:ext>
                </a:extLst>
              </p:cNvPr>
              <p:cNvSpPr/>
              <p:nvPr/>
            </p:nvSpPr>
            <p:spPr>
              <a:xfrm rot="9519239">
                <a:off x="2784510" y="2952940"/>
                <a:ext cx="252254" cy="123245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79F09CE3-0E2F-4C61-9EA0-A3A3BEBFD27B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A3974334-4D39-4E0C-ACCF-02429906C277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6A7AB44F-F292-4954-86C8-EF13A48EB044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4A2F5A1B-DDB7-4505-8142-F627CD3559B8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9DE11924-60A6-44DB-9118-584E62021B24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21234A0B-F8BD-466E-BF50-4303D8C0DECA}"/>
                  </a:ext>
                </a:extLst>
              </p:cNvPr>
              <p:cNvSpPr/>
              <p:nvPr/>
            </p:nvSpPr>
            <p:spPr>
              <a:xfrm rot="12002753">
                <a:off x="2980298" y="3746888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D84ECDD8-2B18-4E0D-A408-340999F3973E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7DA7203C-CAE3-4A74-8478-13A55066F655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8E43BDD2-63D7-4400-AB97-FCAEFA1ECC46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013CDF09-80CC-438C-A545-E1D1F9CE3203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1EC50D13-A015-449C-ACA7-FF756BC3512B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58FC184D-90FC-4013-B885-97FDC7219F8C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81FD30A3-971A-4F9C-AE01-39076B7C160F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D944156D-4355-4407-ABA9-8B13A28F3BDE}"/>
                  </a:ext>
                </a:extLst>
              </p:cNvPr>
              <p:cNvSpPr/>
              <p:nvPr/>
            </p:nvSpPr>
            <p:spPr>
              <a:xfrm rot="1815580">
                <a:off x="2735931" y="3110114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A00433BC-60FB-4FB7-8323-6912F86AE1EB}"/>
                  </a:ext>
                </a:extLst>
              </p:cNvPr>
              <p:cNvSpPr/>
              <p:nvPr/>
            </p:nvSpPr>
            <p:spPr>
              <a:xfrm rot="15186600">
                <a:off x="2734012" y="3340885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4E6904BE-6B00-4A4D-AE19-8AC192910ECA}"/>
                </a:ext>
              </a:extLst>
            </p:cNvPr>
            <p:cNvGrpSpPr/>
            <p:nvPr/>
          </p:nvGrpSpPr>
          <p:grpSpPr>
            <a:xfrm rot="3981763">
              <a:off x="5316169" y="4066799"/>
              <a:ext cx="1199989" cy="1954236"/>
              <a:chOff x="2473008" y="2244321"/>
              <a:chExt cx="1900201" cy="2591257"/>
            </a:xfrm>
          </p:grpSpPr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8582889C-3AA1-4659-A4DE-87211D4825DC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7883A268-1168-46E5-B08C-2CA93BB95C72}"/>
                  </a:ext>
                </a:extLst>
              </p:cNvPr>
              <p:cNvSpPr/>
              <p:nvPr/>
            </p:nvSpPr>
            <p:spPr>
              <a:xfrm rot="17682009">
                <a:off x="2461638" y="2940574"/>
                <a:ext cx="212423" cy="18968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90E995E5-53E8-4A6A-B968-B58DFB7CA9D2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DD8A0ECA-6525-4E74-84C4-B9BE3A6E9E0B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54D22845-398F-40A2-9C2A-0E4DD12CD6EA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68A0FAD2-76E4-4ACC-8961-BC046A7B8225}"/>
                  </a:ext>
                </a:extLst>
              </p:cNvPr>
              <p:cNvSpPr/>
              <p:nvPr/>
            </p:nvSpPr>
            <p:spPr>
              <a:xfrm rot="1364932">
                <a:off x="2880727" y="3271580"/>
                <a:ext cx="100274" cy="12036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ED540DBF-5181-4525-A59F-A733B46D76E2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97FCEB32-5E69-47A9-AF50-A889B8E57145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7DA15515-DCC4-428D-B25C-52B9B3A35141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243C160B-CDCF-451C-A468-FCED660199B0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3601C59E-E591-4DB7-B4AD-D17C35C781C3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64CC2260-9166-48EB-B779-48CABEDAD8DE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D7F5C127-DA5B-432B-B439-4C58F30549C0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4948A9D8-E835-47B6-B289-C87A9580AF25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99464881-45C6-4359-8624-51F77A0455B3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661677AE-0176-402D-8B72-F50DC6A8039C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1EFCBA1F-3EE9-41AB-BE6A-B7769F59BC5E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6F46E832-BFB4-461C-90E5-FD963C3FE793}"/>
                  </a:ext>
                </a:extLst>
              </p:cNvPr>
              <p:cNvSpPr/>
              <p:nvPr/>
            </p:nvSpPr>
            <p:spPr>
              <a:xfrm rot="7441659">
                <a:off x="2990002" y="3493128"/>
                <a:ext cx="102549" cy="11930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5A31F3FF-2D51-4027-8A58-4936BC744973}"/>
                  </a:ext>
                </a:extLst>
              </p:cNvPr>
              <p:cNvSpPr/>
              <p:nvPr/>
            </p:nvSpPr>
            <p:spPr>
              <a:xfrm rot="9519239">
                <a:off x="2784510" y="2952940"/>
                <a:ext cx="252254" cy="123245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BA325B2C-7B76-4955-ABF7-D8ABA9F182DD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0CE68574-6AE1-465C-98B9-92C6F96D6D37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BEF64B35-53D9-4ADF-836E-F4BE03300072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A19FD4B2-7C18-49B7-BEE7-259CB6E05E8B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E33DA3B0-7DD0-477D-B460-68FE41CB6DE6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BE049C63-8228-4444-A392-BD08393272C7}"/>
                  </a:ext>
                </a:extLst>
              </p:cNvPr>
              <p:cNvSpPr/>
              <p:nvPr/>
            </p:nvSpPr>
            <p:spPr>
              <a:xfrm rot="12002753">
                <a:off x="2980298" y="3746888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FCFC0CCB-2603-4F0C-AE2B-278060EEB53A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D9CAB9BE-DF5F-4997-B3C9-2A0658A4CF9F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946CCFD8-9337-4730-9373-42239CD877ED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AAA575E0-E3E5-4B3E-8BFF-FAC81B0C72AC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6B67897F-3BFD-4537-B6C4-0A3F83F72916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266EC8DF-25B7-4353-9895-52C13B306842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00CA0B06-99AE-48B9-B8B3-7C53E9D5A64A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46E35DE3-3BFB-4964-BFB8-AC7EB19D4802}"/>
                  </a:ext>
                </a:extLst>
              </p:cNvPr>
              <p:cNvSpPr/>
              <p:nvPr/>
            </p:nvSpPr>
            <p:spPr>
              <a:xfrm rot="1815580">
                <a:off x="2735931" y="3110114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36832268-27BB-4F76-8898-512F3F67AEDF}"/>
                  </a:ext>
                </a:extLst>
              </p:cNvPr>
              <p:cNvSpPr/>
              <p:nvPr/>
            </p:nvSpPr>
            <p:spPr>
              <a:xfrm rot="15186600">
                <a:off x="2734012" y="3340885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1" name="グループ化 20">
              <a:extLst>
                <a:ext uri="{FF2B5EF4-FFF2-40B4-BE49-F238E27FC236}">
                  <a16:creationId xmlns:a16="http://schemas.microsoft.com/office/drawing/2014/main" id="{5AACAB87-E72E-4A35-B17C-6DFB4DAC8810}"/>
                </a:ext>
              </a:extLst>
            </p:cNvPr>
            <p:cNvGrpSpPr/>
            <p:nvPr/>
          </p:nvGrpSpPr>
          <p:grpSpPr>
            <a:xfrm rot="5247164" flipH="1">
              <a:off x="5350841" y="4498544"/>
              <a:ext cx="760008" cy="1652484"/>
              <a:chOff x="2803592" y="2244321"/>
              <a:chExt cx="1569617" cy="2591257"/>
            </a:xfrm>
          </p:grpSpPr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1C48C6ED-3FBF-4BCF-A603-980A09145FE2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90EBFA56-A47A-4477-9693-72CAFF5A2409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9861F011-19E8-41ED-9C28-BED78B363A1C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6445DDE0-3291-44AB-B5E1-CFDA892AF5D9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D2716DCC-2BA9-4645-8E79-8378AD6B34DB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A6929E93-805B-41FD-A7C4-BAFA3A034750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05A0C995-1210-4F23-9EB6-B31BD9D41EC0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953B9A7E-7FD8-4692-B25B-31B1C1DA5C64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F3A7655B-78B7-484A-814A-021AFFF1495B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21BA13E1-D255-4EEA-A412-487E006932DB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3CFEFA86-20DB-4DA2-811D-724BF1969C3F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14BBC5CA-3A9B-4035-8B18-E28FD502DC84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79DD08A7-53C6-49A4-A2D3-9DEB2A55253C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C9CEDB24-F6BE-46C6-844D-153D6850087D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132E025B-6485-4906-ACE6-4E180A51CBD2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9670A0A0-2F9A-437D-9376-D77E80A0A17B}"/>
                  </a:ext>
                </a:extLst>
              </p:cNvPr>
              <p:cNvSpPr/>
              <p:nvPr/>
            </p:nvSpPr>
            <p:spPr>
              <a:xfrm rot="10053558">
                <a:off x="2922704" y="3509686"/>
                <a:ext cx="252254" cy="65593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524FC2DC-084A-4C71-A5BE-50610FFB76C2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D702DD82-0B2A-40A5-94B8-0450C214F547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D54F1CF0-C7DF-41F3-A91B-F5C05EC6174F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E792B518-CFE3-4083-A3A6-9F091F1A6BFF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9FC395EB-3BAF-4629-8A5F-282041C824DE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BE7300C0-F9D5-4B4A-9340-F65CDFDB2B62}"/>
                  </a:ext>
                </a:extLst>
              </p:cNvPr>
              <p:cNvSpPr/>
              <p:nvPr/>
            </p:nvSpPr>
            <p:spPr>
              <a:xfrm rot="20900593">
                <a:off x="2803592" y="3447305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BF1CE31B-812B-4B8D-9E68-B607F386B2AE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E1FC5A8C-E754-4EC0-BA55-A4ACBD46DEC9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CF24FD35-A6CD-4702-941A-B352E80F899D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7AF2304A-286E-447F-9218-B0457A2D8407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E78E302F-A126-4173-AEB4-131287B39E72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1506FD3D-B641-4EAB-9F06-87BB766CA23A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75B4004A-C660-4D81-90B2-F48EDE9DE700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FDAF3A2C-72E6-4555-A387-E43DA2C84B6E}"/>
                  </a:ext>
                </a:extLst>
              </p:cNvPr>
              <p:cNvSpPr/>
              <p:nvPr/>
            </p:nvSpPr>
            <p:spPr>
              <a:xfrm rot="14187205">
                <a:off x="2972221" y="3694074"/>
                <a:ext cx="77863" cy="15848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59" name="グループ化 158">
              <a:extLst>
                <a:ext uri="{FF2B5EF4-FFF2-40B4-BE49-F238E27FC236}">
                  <a16:creationId xmlns:a16="http://schemas.microsoft.com/office/drawing/2014/main" id="{7C53E238-2587-4AA9-AE60-409A97792233}"/>
                </a:ext>
              </a:extLst>
            </p:cNvPr>
            <p:cNvGrpSpPr/>
            <p:nvPr/>
          </p:nvGrpSpPr>
          <p:grpSpPr>
            <a:xfrm rot="3277797">
              <a:off x="4859440" y="4232149"/>
              <a:ext cx="895909" cy="1459029"/>
              <a:chOff x="2473008" y="2244321"/>
              <a:chExt cx="1900201" cy="2591257"/>
            </a:xfrm>
          </p:grpSpPr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03870E5E-C818-42CD-B4F7-E8681175CF20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E45ADFB7-9807-4B13-9BD7-8631E290F82C}"/>
                  </a:ext>
                </a:extLst>
              </p:cNvPr>
              <p:cNvSpPr/>
              <p:nvPr/>
            </p:nvSpPr>
            <p:spPr>
              <a:xfrm rot="17682009">
                <a:off x="2461638" y="2940574"/>
                <a:ext cx="212423" cy="18968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D94E4A7C-4ADC-44CC-99F9-775D49D26897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5E38BC48-E39E-4FBC-87C4-21AAC2F53374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7F635C42-F675-4DE9-8603-D395F4A80CB9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D178004F-30B7-4659-82F2-730F811131DE}"/>
                  </a:ext>
                </a:extLst>
              </p:cNvPr>
              <p:cNvSpPr/>
              <p:nvPr/>
            </p:nvSpPr>
            <p:spPr>
              <a:xfrm rot="1364932">
                <a:off x="2880727" y="3271580"/>
                <a:ext cx="100274" cy="12036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6B9E59C0-EB9C-48CC-9966-008896BEE924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8E819602-A871-4A24-BB90-8FBB2947E41F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94DEE91E-CE16-4EE9-A143-2955A9DB760B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6551AD4C-929C-4657-A37F-D925FCC5803D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8AC7202B-9FCD-422C-885F-3F47760D1E9E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2A7E3973-05B4-47C8-951E-12EBA8A7CAD5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A806B6A0-699C-4D8F-B588-88C85926912B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F76C8D6D-DC75-4675-846C-9A6CA7E9D84D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51E9D0DF-FC20-436B-A377-61A6D4492586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87144648-6676-4433-81A4-A8A6C7B3A328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C2D7971E-90FF-430A-8DEA-DC2401C07694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BAAEEB72-C351-42F4-99B2-84217C7D0871}"/>
                  </a:ext>
                </a:extLst>
              </p:cNvPr>
              <p:cNvSpPr/>
              <p:nvPr/>
            </p:nvSpPr>
            <p:spPr>
              <a:xfrm rot="7441659">
                <a:off x="2990002" y="3493128"/>
                <a:ext cx="102549" cy="11930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8C3ACB62-39FA-4110-8597-26F6FABFC50B}"/>
                  </a:ext>
                </a:extLst>
              </p:cNvPr>
              <p:cNvSpPr/>
              <p:nvPr/>
            </p:nvSpPr>
            <p:spPr>
              <a:xfrm rot="9519239">
                <a:off x="2784510" y="2952940"/>
                <a:ext cx="252254" cy="123245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F18CD5A6-312D-472C-9970-873A03DB4361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E26293CF-94CC-4F5B-8DA3-169821063BC1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0BD08D77-7BF3-4E10-8FA6-5CD7BCA16459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7F77816F-3B84-4AB2-8041-6C6B4DF58987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2E55E004-F114-482D-B549-B910E1AF2C5A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90A0E6FC-5C14-447D-A30B-9845DAE01B2A}"/>
                  </a:ext>
                </a:extLst>
              </p:cNvPr>
              <p:cNvSpPr/>
              <p:nvPr/>
            </p:nvSpPr>
            <p:spPr>
              <a:xfrm rot="12002753">
                <a:off x="2980298" y="3746888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63B0F13E-0462-446A-9510-0E85D3913D86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6C09F5E5-E915-410F-B52C-7E0B8363DB72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08A63168-EB12-46D8-AB32-3092271649E0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25502236-46A0-47EB-8D6D-447CA9760F39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2460837D-F8B5-40E4-AE45-8F0A6DEFA1BE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0E6E1357-E90F-4155-A8D8-F1C7C53F5857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61DD6293-E2F8-4B4F-A5EA-A304D08D420B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AF24EF3D-9703-49AF-B289-CAD0C4524F21}"/>
                  </a:ext>
                </a:extLst>
              </p:cNvPr>
              <p:cNvSpPr/>
              <p:nvPr/>
            </p:nvSpPr>
            <p:spPr>
              <a:xfrm rot="1815580">
                <a:off x="2735931" y="3110114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FA5AA469-D29F-45F8-BAC7-972D673898D3}"/>
                  </a:ext>
                </a:extLst>
              </p:cNvPr>
              <p:cNvSpPr/>
              <p:nvPr/>
            </p:nvSpPr>
            <p:spPr>
              <a:xfrm rot="15186600">
                <a:off x="2734012" y="3340885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4" name="グループ化 193">
              <a:extLst>
                <a:ext uri="{FF2B5EF4-FFF2-40B4-BE49-F238E27FC236}">
                  <a16:creationId xmlns:a16="http://schemas.microsoft.com/office/drawing/2014/main" id="{2A479C0C-89B5-4ABE-9D74-98BB76091E57}"/>
                </a:ext>
              </a:extLst>
            </p:cNvPr>
            <p:cNvGrpSpPr/>
            <p:nvPr/>
          </p:nvGrpSpPr>
          <p:grpSpPr>
            <a:xfrm rot="5247164" flipH="1">
              <a:off x="5509483" y="4612012"/>
              <a:ext cx="760008" cy="1652484"/>
              <a:chOff x="2803592" y="2244321"/>
              <a:chExt cx="1569617" cy="2591257"/>
            </a:xfrm>
          </p:grpSpPr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ABFAE5CB-D836-4A6E-9959-8DBFBCCD5013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73785E0A-E6A8-44DE-B352-47A9EE7CBA3D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ADA03866-3D5F-4716-A9D3-53F155003934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5B528835-2BBE-4C09-9D09-0F0B18CE1B26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CEA5D264-5AF5-4FD2-BCDA-679CDBA0A104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56EA538B-0336-4538-9F1F-C6225CF5E6DB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DD19C2DC-B8B5-4021-A1C8-887D38C0EE92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3D48A850-291D-405D-99BC-E0B527E55238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208CB6BE-907E-4242-A105-CC8BBAABD9ED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A19DE882-5D49-4AA7-9BCC-A77B76CB16DD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562BC9D2-B872-4908-8AB5-29E3729F4ACA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F20BC45A-995A-4BC5-82C4-BCF1378C17D2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2A6C85E1-5E96-4634-920F-EF088CCA5E07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E2068BC1-14DD-4833-9837-DBCFBC7B178B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FB18BE28-CC5F-4F49-B31D-6B4C78D49EE0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363566E1-68E1-4CFB-BA36-5BB3B4CDE834}"/>
                  </a:ext>
                </a:extLst>
              </p:cNvPr>
              <p:cNvSpPr/>
              <p:nvPr/>
            </p:nvSpPr>
            <p:spPr>
              <a:xfrm rot="10053558">
                <a:off x="2922704" y="3509686"/>
                <a:ext cx="252254" cy="65593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C4711998-6BCC-4A0D-97F3-47083A82DAF1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A0B88280-588E-4441-A178-7988F749EBBD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489C085F-E371-488B-B0F2-8B386BA064CA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4975A463-CBFB-4FFA-8B21-B9CE3EBB74F3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8076ADDD-CF8F-4EDF-9444-D759775172F5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BA297B1A-5F25-4541-95BA-2A3A82C33380}"/>
                  </a:ext>
                </a:extLst>
              </p:cNvPr>
              <p:cNvSpPr/>
              <p:nvPr/>
            </p:nvSpPr>
            <p:spPr>
              <a:xfrm rot="20900593">
                <a:off x="2803592" y="3447305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01D0237C-68C6-460F-9811-EFC2D8B3EEE4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54FEAB36-8B76-489A-A9A0-3C44D4464E06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16FB4B4B-1E9F-4E55-9B4B-63CAB698C4E5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226F5118-61A0-4457-A283-E18BDED19AE5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4273F5E6-E00C-4799-A5EA-1745C9481F43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32B7F452-4026-47AF-B671-FDBFC0CFC83B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F96D7DB5-FC5F-4998-B9BE-1D14DBF65BA5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6F458290-7FA3-4ABD-BCF4-8F860E82548F}"/>
                  </a:ext>
                </a:extLst>
              </p:cNvPr>
              <p:cNvSpPr/>
              <p:nvPr/>
            </p:nvSpPr>
            <p:spPr>
              <a:xfrm rot="14187205">
                <a:off x="2972221" y="3694074"/>
                <a:ext cx="77863" cy="15848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B86A033E-E910-417E-B148-54C812F7C647}"/>
              </a:ext>
            </a:extLst>
          </p:cNvPr>
          <p:cNvGrpSpPr/>
          <p:nvPr/>
        </p:nvGrpSpPr>
        <p:grpSpPr>
          <a:xfrm>
            <a:off x="6614602" y="1267307"/>
            <a:ext cx="2605086" cy="1915036"/>
            <a:chOff x="6614602" y="1267307"/>
            <a:chExt cx="2605086" cy="1915036"/>
          </a:xfrm>
        </p:grpSpPr>
        <p:grpSp>
          <p:nvGrpSpPr>
            <p:cNvPr id="405" name="グループ化 404">
              <a:extLst>
                <a:ext uri="{FF2B5EF4-FFF2-40B4-BE49-F238E27FC236}">
                  <a16:creationId xmlns:a16="http://schemas.microsoft.com/office/drawing/2014/main" id="{FB63A097-20AE-4848-864E-F8EE111DAE62}"/>
                </a:ext>
              </a:extLst>
            </p:cNvPr>
            <p:cNvGrpSpPr/>
            <p:nvPr/>
          </p:nvGrpSpPr>
          <p:grpSpPr>
            <a:xfrm>
              <a:off x="6644904" y="1394288"/>
              <a:ext cx="2544482" cy="1580866"/>
              <a:chOff x="3680759" y="1441452"/>
              <a:chExt cx="2544482" cy="1580866"/>
            </a:xfrm>
            <a:solidFill>
              <a:schemeClr val="accent4">
                <a:lumMod val="60000"/>
                <a:lumOff val="40000"/>
              </a:schemeClr>
            </a:solidFill>
          </p:grpSpPr>
          <p:grpSp>
            <p:nvGrpSpPr>
              <p:cNvPr id="447" name="グループ化 446">
                <a:extLst>
                  <a:ext uri="{FF2B5EF4-FFF2-40B4-BE49-F238E27FC236}">
                    <a16:creationId xmlns:a16="http://schemas.microsoft.com/office/drawing/2014/main" id="{EA31C1DD-27BA-40AE-BC28-925562A8E86C}"/>
                  </a:ext>
                </a:extLst>
              </p:cNvPr>
              <p:cNvGrpSpPr/>
              <p:nvPr/>
            </p:nvGrpSpPr>
            <p:grpSpPr>
              <a:xfrm>
                <a:off x="3703264" y="1460500"/>
                <a:ext cx="2507036" cy="1561818"/>
                <a:chOff x="3703264" y="1460500"/>
                <a:chExt cx="2507036" cy="1561818"/>
              </a:xfrm>
              <a:grpFill/>
            </p:grpSpPr>
            <p:sp>
              <p:nvSpPr>
                <p:cNvPr id="449" name="楕円 448">
                  <a:extLst>
                    <a:ext uri="{FF2B5EF4-FFF2-40B4-BE49-F238E27FC236}">
                      <a16:creationId xmlns:a16="http://schemas.microsoft.com/office/drawing/2014/main" id="{165B6CC1-F230-4984-B8CA-5A346E911BF0}"/>
                    </a:ext>
                  </a:extLst>
                </p:cNvPr>
                <p:cNvSpPr/>
                <p:nvPr/>
              </p:nvSpPr>
              <p:spPr>
                <a:xfrm>
                  <a:off x="3703264" y="1480998"/>
                  <a:ext cx="2507036" cy="153034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0" name="フリーフォーム: 図形 449">
                  <a:extLst>
                    <a:ext uri="{FF2B5EF4-FFF2-40B4-BE49-F238E27FC236}">
                      <a16:creationId xmlns:a16="http://schemas.microsoft.com/office/drawing/2014/main" id="{6392E4D4-8951-4A4E-9892-4685FF4F278D}"/>
                    </a:ext>
                  </a:extLst>
                </p:cNvPr>
                <p:cNvSpPr/>
                <p:nvPr/>
              </p:nvSpPr>
              <p:spPr>
                <a:xfrm>
                  <a:off x="3718068" y="1460500"/>
                  <a:ext cx="2469864" cy="1561818"/>
                </a:xfrm>
                <a:custGeom>
                  <a:avLst/>
                  <a:gdLst>
                    <a:gd name="connsiteX0" fmla="*/ 961405 w 2420099"/>
                    <a:gd name="connsiteY0" fmla="*/ 1439174 h 1530350"/>
                    <a:gd name="connsiteX1" fmla="*/ 909777 w 2420099"/>
                    <a:gd name="connsiteY1" fmla="*/ 1472773 h 1530350"/>
                    <a:gd name="connsiteX2" fmla="*/ 961405 w 2420099"/>
                    <a:gd name="connsiteY2" fmla="*/ 1506371 h 1530350"/>
                    <a:gd name="connsiteX3" fmla="*/ 1013031 w 2420099"/>
                    <a:gd name="connsiteY3" fmla="*/ 1472772 h 1530350"/>
                    <a:gd name="connsiteX4" fmla="*/ 1097057 w 2420099"/>
                    <a:gd name="connsiteY4" fmla="*/ 1439173 h 1530350"/>
                    <a:gd name="connsiteX5" fmla="*/ 1045430 w 2420099"/>
                    <a:gd name="connsiteY5" fmla="*/ 1472773 h 1530350"/>
                    <a:gd name="connsiteX6" fmla="*/ 1097058 w 2420099"/>
                    <a:gd name="connsiteY6" fmla="*/ 1506371 h 1530350"/>
                    <a:gd name="connsiteX7" fmla="*/ 1148677 w 2420099"/>
                    <a:gd name="connsiteY7" fmla="*/ 1472771 h 1530350"/>
                    <a:gd name="connsiteX8" fmla="*/ 1232701 w 2420099"/>
                    <a:gd name="connsiteY8" fmla="*/ 1439172 h 1530350"/>
                    <a:gd name="connsiteX9" fmla="*/ 1181074 w 2420099"/>
                    <a:gd name="connsiteY9" fmla="*/ 1472771 h 1530350"/>
                    <a:gd name="connsiteX10" fmla="*/ 1232701 w 2420099"/>
                    <a:gd name="connsiteY10" fmla="*/ 1506371 h 1530350"/>
                    <a:gd name="connsiteX11" fmla="*/ 1284328 w 2420099"/>
                    <a:gd name="connsiteY11" fmla="*/ 1472771 h 1530350"/>
                    <a:gd name="connsiteX12" fmla="*/ 1368352 w 2420099"/>
                    <a:gd name="connsiteY12" fmla="*/ 1439171 h 1530350"/>
                    <a:gd name="connsiteX13" fmla="*/ 1316725 w 2420099"/>
                    <a:gd name="connsiteY13" fmla="*/ 1472771 h 1530350"/>
                    <a:gd name="connsiteX14" fmla="*/ 1368353 w 2420099"/>
                    <a:gd name="connsiteY14" fmla="*/ 1506371 h 1530350"/>
                    <a:gd name="connsiteX15" fmla="*/ 1419980 w 2420099"/>
                    <a:gd name="connsiteY15" fmla="*/ 1472772 h 1530350"/>
                    <a:gd name="connsiteX16" fmla="*/ 1029232 w 2420099"/>
                    <a:gd name="connsiteY16" fmla="*/ 1395032 h 1530350"/>
                    <a:gd name="connsiteX17" fmla="*/ 977604 w 2420099"/>
                    <a:gd name="connsiteY17" fmla="*/ 1428632 h 1530350"/>
                    <a:gd name="connsiteX18" fmla="*/ 1029231 w 2420099"/>
                    <a:gd name="connsiteY18" fmla="*/ 1462230 h 1530350"/>
                    <a:gd name="connsiteX19" fmla="*/ 1080856 w 2420099"/>
                    <a:gd name="connsiteY19" fmla="*/ 1428630 h 1530350"/>
                    <a:gd name="connsiteX20" fmla="*/ 757929 w 2420099"/>
                    <a:gd name="connsiteY20" fmla="*/ 1395032 h 1530350"/>
                    <a:gd name="connsiteX21" fmla="*/ 706304 w 2420099"/>
                    <a:gd name="connsiteY21" fmla="*/ 1428632 h 1530350"/>
                    <a:gd name="connsiteX22" fmla="*/ 757927 w 2420099"/>
                    <a:gd name="connsiteY22" fmla="*/ 1462231 h 1530350"/>
                    <a:gd name="connsiteX23" fmla="*/ 809558 w 2420099"/>
                    <a:gd name="connsiteY23" fmla="*/ 1428631 h 1530350"/>
                    <a:gd name="connsiteX24" fmla="*/ 893577 w 2420099"/>
                    <a:gd name="connsiteY24" fmla="*/ 1395032 h 1530350"/>
                    <a:gd name="connsiteX25" fmla="*/ 841954 w 2420099"/>
                    <a:gd name="connsiteY25" fmla="*/ 1428631 h 1530350"/>
                    <a:gd name="connsiteX26" fmla="*/ 893580 w 2420099"/>
                    <a:gd name="connsiteY26" fmla="*/ 1462231 h 1530350"/>
                    <a:gd name="connsiteX27" fmla="*/ 945207 w 2420099"/>
                    <a:gd name="connsiteY27" fmla="*/ 1428632 h 1530350"/>
                    <a:gd name="connsiteX28" fmla="*/ 1164877 w 2420099"/>
                    <a:gd name="connsiteY28" fmla="*/ 1395031 h 1530350"/>
                    <a:gd name="connsiteX29" fmla="*/ 1113249 w 2420099"/>
                    <a:gd name="connsiteY29" fmla="*/ 1428630 h 1530350"/>
                    <a:gd name="connsiteX30" fmla="*/ 1164876 w 2420099"/>
                    <a:gd name="connsiteY30" fmla="*/ 1462229 h 1530350"/>
                    <a:gd name="connsiteX31" fmla="*/ 1216503 w 2420099"/>
                    <a:gd name="connsiteY31" fmla="*/ 1428630 h 1530350"/>
                    <a:gd name="connsiteX32" fmla="*/ 1571828 w 2420099"/>
                    <a:gd name="connsiteY32" fmla="*/ 1395030 h 1530350"/>
                    <a:gd name="connsiteX33" fmla="*/ 1520201 w 2420099"/>
                    <a:gd name="connsiteY33" fmla="*/ 1428630 h 1530350"/>
                    <a:gd name="connsiteX34" fmla="*/ 1571828 w 2420099"/>
                    <a:gd name="connsiteY34" fmla="*/ 1462229 h 1530350"/>
                    <a:gd name="connsiteX35" fmla="*/ 1623455 w 2420099"/>
                    <a:gd name="connsiteY35" fmla="*/ 1428629 h 1530350"/>
                    <a:gd name="connsiteX36" fmla="*/ 1436178 w 2420099"/>
                    <a:gd name="connsiteY36" fmla="*/ 1395030 h 1530350"/>
                    <a:gd name="connsiteX37" fmla="*/ 1384551 w 2420099"/>
                    <a:gd name="connsiteY37" fmla="*/ 1428629 h 1530350"/>
                    <a:gd name="connsiteX38" fmla="*/ 1436179 w 2420099"/>
                    <a:gd name="connsiteY38" fmla="*/ 1462229 h 1530350"/>
                    <a:gd name="connsiteX39" fmla="*/ 1487806 w 2420099"/>
                    <a:gd name="connsiteY39" fmla="*/ 1428630 h 1530350"/>
                    <a:gd name="connsiteX40" fmla="*/ 1300527 w 2420099"/>
                    <a:gd name="connsiteY40" fmla="*/ 1395030 h 1530350"/>
                    <a:gd name="connsiteX41" fmla="*/ 1248899 w 2420099"/>
                    <a:gd name="connsiteY41" fmla="*/ 1428630 h 1530350"/>
                    <a:gd name="connsiteX42" fmla="*/ 1300526 w 2420099"/>
                    <a:gd name="connsiteY42" fmla="*/ 1462229 h 1530350"/>
                    <a:gd name="connsiteX43" fmla="*/ 1352153 w 2420099"/>
                    <a:gd name="connsiteY43" fmla="*/ 1428629 h 1530350"/>
                    <a:gd name="connsiteX44" fmla="*/ 825754 w 2420099"/>
                    <a:gd name="connsiteY44" fmla="*/ 1350890 h 1530350"/>
                    <a:gd name="connsiteX45" fmla="*/ 774129 w 2420099"/>
                    <a:gd name="connsiteY45" fmla="*/ 1384489 h 1530350"/>
                    <a:gd name="connsiteX46" fmla="*/ 825754 w 2420099"/>
                    <a:gd name="connsiteY46" fmla="*/ 1418089 h 1530350"/>
                    <a:gd name="connsiteX47" fmla="*/ 877380 w 2420099"/>
                    <a:gd name="connsiteY47" fmla="*/ 1384489 h 1530350"/>
                    <a:gd name="connsiteX48" fmla="*/ 961405 w 2420099"/>
                    <a:gd name="connsiteY48" fmla="*/ 1350890 h 1530350"/>
                    <a:gd name="connsiteX49" fmla="*/ 909777 w 2420099"/>
                    <a:gd name="connsiteY49" fmla="*/ 1384490 h 1530350"/>
                    <a:gd name="connsiteX50" fmla="*/ 961404 w 2420099"/>
                    <a:gd name="connsiteY50" fmla="*/ 1418090 h 1530350"/>
                    <a:gd name="connsiteX51" fmla="*/ 1013033 w 2420099"/>
                    <a:gd name="connsiteY51" fmla="*/ 1384489 h 1530350"/>
                    <a:gd name="connsiteX52" fmla="*/ 690104 w 2420099"/>
                    <a:gd name="connsiteY52" fmla="*/ 1350890 h 1530350"/>
                    <a:gd name="connsiteX53" fmla="*/ 638477 w 2420099"/>
                    <a:gd name="connsiteY53" fmla="*/ 1384489 h 1530350"/>
                    <a:gd name="connsiteX54" fmla="*/ 690104 w 2420099"/>
                    <a:gd name="connsiteY54" fmla="*/ 1418090 h 1530350"/>
                    <a:gd name="connsiteX55" fmla="*/ 741734 w 2420099"/>
                    <a:gd name="connsiteY55" fmla="*/ 1384489 h 1530350"/>
                    <a:gd name="connsiteX56" fmla="*/ 1097059 w 2420099"/>
                    <a:gd name="connsiteY56" fmla="*/ 1350889 h 1530350"/>
                    <a:gd name="connsiteX57" fmla="*/ 1045432 w 2420099"/>
                    <a:gd name="connsiteY57" fmla="*/ 1384489 h 1530350"/>
                    <a:gd name="connsiteX58" fmla="*/ 1097058 w 2420099"/>
                    <a:gd name="connsiteY58" fmla="*/ 1418088 h 1530350"/>
                    <a:gd name="connsiteX59" fmla="*/ 1148678 w 2420099"/>
                    <a:gd name="connsiteY59" fmla="*/ 1384488 h 1530350"/>
                    <a:gd name="connsiteX60" fmla="*/ 1639654 w 2420099"/>
                    <a:gd name="connsiteY60" fmla="*/ 1350889 h 1530350"/>
                    <a:gd name="connsiteX61" fmla="*/ 1588027 w 2420099"/>
                    <a:gd name="connsiteY61" fmla="*/ 1384488 h 1530350"/>
                    <a:gd name="connsiteX62" fmla="*/ 1639653 w 2420099"/>
                    <a:gd name="connsiteY62" fmla="*/ 1418087 h 1530350"/>
                    <a:gd name="connsiteX63" fmla="*/ 1691280 w 2420099"/>
                    <a:gd name="connsiteY63" fmla="*/ 1384488 h 1530350"/>
                    <a:gd name="connsiteX64" fmla="*/ 1232702 w 2420099"/>
                    <a:gd name="connsiteY64" fmla="*/ 1350889 h 1530350"/>
                    <a:gd name="connsiteX65" fmla="*/ 1181075 w 2420099"/>
                    <a:gd name="connsiteY65" fmla="*/ 1384488 h 1530350"/>
                    <a:gd name="connsiteX66" fmla="*/ 1232701 w 2420099"/>
                    <a:gd name="connsiteY66" fmla="*/ 1418087 h 1530350"/>
                    <a:gd name="connsiteX67" fmla="*/ 1284329 w 2420099"/>
                    <a:gd name="connsiteY67" fmla="*/ 1384488 h 1530350"/>
                    <a:gd name="connsiteX68" fmla="*/ 1775305 w 2420099"/>
                    <a:gd name="connsiteY68" fmla="*/ 1350888 h 1530350"/>
                    <a:gd name="connsiteX69" fmla="*/ 1723678 w 2420099"/>
                    <a:gd name="connsiteY69" fmla="*/ 1384488 h 1530350"/>
                    <a:gd name="connsiteX70" fmla="*/ 1775304 w 2420099"/>
                    <a:gd name="connsiteY70" fmla="*/ 1418087 h 1530350"/>
                    <a:gd name="connsiteX71" fmla="*/ 1826932 w 2420099"/>
                    <a:gd name="connsiteY71" fmla="*/ 1384488 h 1530350"/>
                    <a:gd name="connsiteX72" fmla="*/ 1504003 w 2420099"/>
                    <a:gd name="connsiteY72" fmla="*/ 1350888 h 1530350"/>
                    <a:gd name="connsiteX73" fmla="*/ 1452376 w 2420099"/>
                    <a:gd name="connsiteY73" fmla="*/ 1384488 h 1530350"/>
                    <a:gd name="connsiteX74" fmla="*/ 1504004 w 2420099"/>
                    <a:gd name="connsiteY74" fmla="*/ 1418088 h 1530350"/>
                    <a:gd name="connsiteX75" fmla="*/ 1555631 w 2420099"/>
                    <a:gd name="connsiteY75" fmla="*/ 1384488 h 1530350"/>
                    <a:gd name="connsiteX76" fmla="*/ 1368352 w 2420099"/>
                    <a:gd name="connsiteY76" fmla="*/ 1350888 h 1530350"/>
                    <a:gd name="connsiteX77" fmla="*/ 1316726 w 2420099"/>
                    <a:gd name="connsiteY77" fmla="*/ 1384488 h 1530350"/>
                    <a:gd name="connsiteX78" fmla="*/ 1368352 w 2420099"/>
                    <a:gd name="connsiteY78" fmla="*/ 1418087 h 1530350"/>
                    <a:gd name="connsiteX79" fmla="*/ 1419979 w 2420099"/>
                    <a:gd name="connsiteY79" fmla="*/ 1384488 h 1530350"/>
                    <a:gd name="connsiteX80" fmla="*/ 893578 w 2420099"/>
                    <a:gd name="connsiteY80" fmla="*/ 1306748 h 1530350"/>
                    <a:gd name="connsiteX81" fmla="*/ 841954 w 2420099"/>
                    <a:gd name="connsiteY81" fmla="*/ 1340348 h 1530350"/>
                    <a:gd name="connsiteX82" fmla="*/ 893577 w 2420099"/>
                    <a:gd name="connsiteY82" fmla="*/ 1373948 h 1530350"/>
                    <a:gd name="connsiteX83" fmla="*/ 945207 w 2420099"/>
                    <a:gd name="connsiteY83" fmla="*/ 1340347 h 1530350"/>
                    <a:gd name="connsiteX84" fmla="*/ 757926 w 2420099"/>
                    <a:gd name="connsiteY84" fmla="*/ 1306748 h 1530350"/>
                    <a:gd name="connsiteX85" fmla="*/ 706304 w 2420099"/>
                    <a:gd name="connsiteY85" fmla="*/ 1340347 h 1530350"/>
                    <a:gd name="connsiteX86" fmla="*/ 757928 w 2420099"/>
                    <a:gd name="connsiteY86" fmla="*/ 1373948 h 1530350"/>
                    <a:gd name="connsiteX87" fmla="*/ 809558 w 2420099"/>
                    <a:gd name="connsiteY87" fmla="*/ 1340348 h 1530350"/>
                    <a:gd name="connsiteX88" fmla="*/ 622278 w 2420099"/>
                    <a:gd name="connsiteY88" fmla="*/ 1306748 h 1530350"/>
                    <a:gd name="connsiteX89" fmla="*/ 570652 w 2420099"/>
                    <a:gd name="connsiteY89" fmla="*/ 1340348 h 1530350"/>
                    <a:gd name="connsiteX90" fmla="*/ 622278 w 2420099"/>
                    <a:gd name="connsiteY90" fmla="*/ 1373947 h 1530350"/>
                    <a:gd name="connsiteX91" fmla="*/ 673905 w 2420099"/>
                    <a:gd name="connsiteY91" fmla="*/ 1340347 h 1530350"/>
                    <a:gd name="connsiteX92" fmla="*/ 486629 w 2420099"/>
                    <a:gd name="connsiteY92" fmla="*/ 1306748 h 1530350"/>
                    <a:gd name="connsiteX93" fmla="*/ 435002 w 2420099"/>
                    <a:gd name="connsiteY93" fmla="*/ 1340348 h 1530350"/>
                    <a:gd name="connsiteX94" fmla="*/ 486629 w 2420099"/>
                    <a:gd name="connsiteY94" fmla="*/ 1373948 h 1530350"/>
                    <a:gd name="connsiteX95" fmla="*/ 538257 w 2420099"/>
                    <a:gd name="connsiteY95" fmla="*/ 1340348 h 1530350"/>
                    <a:gd name="connsiteX96" fmla="*/ 1029234 w 2420099"/>
                    <a:gd name="connsiteY96" fmla="*/ 1306747 h 1530350"/>
                    <a:gd name="connsiteX97" fmla="*/ 977604 w 2420099"/>
                    <a:gd name="connsiteY97" fmla="*/ 1340348 h 1530350"/>
                    <a:gd name="connsiteX98" fmla="*/ 1029232 w 2420099"/>
                    <a:gd name="connsiteY98" fmla="*/ 1373948 h 1530350"/>
                    <a:gd name="connsiteX99" fmla="*/ 1080862 w 2420099"/>
                    <a:gd name="connsiteY99" fmla="*/ 1340347 h 1530350"/>
                    <a:gd name="connsiteX100" fmla="*/ 1843130 w 2420099"/>
                    <a:gd name="connsiteY100" fmla="*/ 1306747 h 1530350"/>
                    <a:gd name="connsiteX101" fmla="*/ 1791503 w 2420099"/>
                    <a:gd name="connsiteY101" fmla="*/ 1340346 h 1530350"/>
                    <a:gd name="connsiteX102" fmla="*/ 1843130 w 2420099"/>
                    <a:gd name="connsiteY102" fmla="*/ 1373946 h 1530350"/>
                    <a:gd name="connsiteX103" fmla="*/ 1894757 w 2420099"/>
                    <a:gd name="connsiteY103" fmla="*/ 1340346 h 1530350"/>
                    <a:gd name="connsiteX104" fmla="*/ 1707480 w 2420099"/>
                    <a:gd name="connsiteY104" fmla="*/ 1306747 h 1530350"/>
                    <a:gd name="connsiteX105" fmla="*/ 1655852 w 2420099"/>
                    <a:gd name="connsiteY105" fmla="*/ 1340346 h 1530350"/>
                    <a:gd name="connsiteX106" fmla="*/ 1707478 w 2420099"/>
                    <a:gd name="connsiteY106" fmla="*/ 1373946 h 1530350"/>
                    <a:gd name="connsiteX107" fmla="*/ 1759106 w 2420099"/>
                    <a:gd name="connsiteY107" fmla="*/ 1340346 h 1530350"/>
                    <a:gd name="connsiteX108" fmla="*/ 1571828 w 2420099"/>
                    <a:gd name="connsiteY108" fmla="*/ 1306747 h 1530350"/>
                    <a:gd name="connsiteX109" fmla="*/ 1520201 w 2420099"/>
                    <a:gd name="connsiteY109" fmla="*/ 1340346 h 1530350"/>
                    <a:gd name="connsiteX110" fmla="*/ 1571829 w 2420099"/>
                    <a:gd name="connsiteY110" fmla="*/ 1373947 h 1530350"/>
                    <a:gd name="connsiteX111" fmla="*/ 1623456 w 2420099"/>
                    <a:gd name="connsiteY111" fmla="*/ 1340347 h 1530350"/>
                    <a:gd name="connsiteX112" fmla="*/ 1436178 w 2420099"/>
                    <a:gd name="connsiteY112" fmla="*/ 1306747 h 1530350"/>
                    <a:gd name="connsiteX113" fmla="*/ 1384551 w 2420099"/>
                    <a:gd name="connsiteY113" fmla="*/ 1340346 h 1530350"/>
                    <a:gd name="connsiteX114" fmla="*/ 1436178 w 2420099"/>
                    <a:gd name="connsiteY114" fmla="*/ 1373946 h 1530350"/>
                    <a:gd name="connsiteX115" fmla="*/ 1487804 w 2420099"/>
                    <a:gd name="connsiteY115" fmla="*/ 1340346 h 1530350"/>
                    <a:gd name="connsiteX116" fmla="*/ 1300527 w 2420099"/>
                    <a:gd name="connsiteY116" fmla="*/ 1306747 h 1530350"/>
                    <a:gd name="connsiteX117" fmla="*/ 1248901 w 2420099"/>
                    <a:gd name="connsiteY117" fmla="*/ 1340346 h 1530350"/>
                    <a:gd name="connsiteX118" fmla="*/ 1300527 w 2420099"/>
                    <a:gd name="connsiteY118" fmla="*/ 1373946 h 1530350"/>
                    <a:gd name="connsiteX119" fmla="*/ 1352153 w 2420099"/>
                    <a:gd name="connsiteY119" fmla="*/ 1340346 h 1530350"/>
                    <a:gd name="connsiteX120" fmla="*/ 1164877 w 2420099"/>
                    <a:gd name="connsiteY120" fmla="*/ 1306747 h 1530350"/>
                    <a:gd name="connsiteX121" fmla="*/ 1113249 w 2420099"/>
                    <a:gd name="connsiteY121" fmla="*/ 1340347 h 1530350"/>
                    <a:gd name="connsiteX122" fmla="*/ 1164877 w 2420099"/>
                    <a:gd name="connsiteY122" fmla="*/ 1373947 h 1530350"/>
                    <a:gd name="connsiteX123" fmla="*/ 1216504 w 2420099"/>
                    <a:gd name="connsiteY123" fmla="*/ 1340346 h 1530350"/>
                    <a:gd name="connsiteX124" fmla="*/ 418806 w 2420099"/>
                    <a:gd name="connsiteY124" fmla="*/ 1262609 h 1530350"/>
                    <a:gd name="connsiteX125" fmla="*/ 367179 w 2420099"/>
                    <a:gd name="connsiteY125" fmla="*/ 1296208 h 1530350"/>
                    <a:gd name="connsiteX126" fmla="*/ 418804 w 2420099"/>
                    <a:gd name="connsiteY126" fmla="*/ 1329806 h 1530350"/>
                    <a:gd name="connsiteX127" fmla="*/ 470430 w 2420099"/>
                    <a:gd name="connsiteY127" fmla="*/ 1296207 h 1530350"/>
                    <a:gd name="connsiteX128" fmla="*/ 690104 w 2420099"/>
                    <a:gd name="connsiteY128" fmla="*/ 1262607 h 1530350"/>
                    <a:gd name="connsiteX129" fmla="*/ 638477 w 2420099"/>
                    <a:gd name="connsiteY129" fmla="*/ 1296206 h 1530350"/>
                    <a:gd name="connsiteX130" fmla="*/ 690104 w 2420099"/>
                    <a:gd name="connsiteY130" fmla="*/ 1329805 h 1530350"/>
                    <a:gd name="connsiteX131" fmla="*/ 741730 w 2420099"/>
                    <a:gd name="connsiteY131" fmla="*/ 1296206 h 1530350"/>
                    <a:gd name="connsiteX132" fmla="*/ 554454 w 2420099"/>
                    <a:gd name="connsiteY132" fmla="*/ 1262606 h 1530350"/>
                    <a:gd name="connsiteX133" fmla="*/ 502827 w 2420099"/>
                    <a:gd name="connsiteY133" fmla="*/ 1296207 h 1530350"/>
                    <a:gd name="connsiteX134" fmla="*/ 554454 w 2420099"/>
                    <a:gd name="connsiteY134" fmla="*/ 1329806 h 1530350"/>
                    <a:gd name="connsiteX135" fmla="*/ 606081 w 2420099"/>
                    <a:gd name="connsiteY135" fmla="*/ 1296206 h 1530350"/>
                    <a:gd name="connsiteX136" fmla="*/ 1097057 w 2420099"/>
                    <a:gd name="connsiteY136" fmla="*/ 1262606 h 1530350"/>
                    <a:gd name="connsiteX137" fmla="*/ 1045435 w 2420099"/>
                    <a:gd name="connsiteY137" fmla="*/ 1296206 h 1530350"/>
                    <a:gd name="connsiteX138" fmla="*/ 1097059 w 2420099"/>
                    <a:gd name="connsiteY138" fmla="*/ 1329805 h 1530350"/>
                    <a:gd name="connsiteX139" fmla="*/ 1148680 w 2420099"/>
                    <a:gd name="connsiteY139" fmla="*/ 1296206 h 1530350"/>
                    <a:gd name="connsiteX140" fmla="*/ 961405 w 2420099"/>
                    <a:gd name="connsiteY140" fmla="*/ 1262606 h 1530350"/>
                    <a:gd name="connsiteX141" fmla="*/ 909777 w 2420099"/>
                    <a:gd name="connsiteY141" fmla="*/ 1296206 h 1530350"/>
                    <a:gd name="connsiteX142" fmla="*/ 961404 w 2420099"/>
                    <a:gd name="connsiteY142" fmla="*/ 1329806 h 1530350"/>
                    <a:gd name="connsiteX143" fmla="*/ 1013034 w 2420099"/>
                    <a:gd name="connsiteY143" fmla="*/ 1296205 h 1530350"/>
                    <a:gd name="connsiteX144" fmla="*/ 825754 w 2420099"/>
                    <a:gd name="connsiteY144" fmla="*/ 1262606 h 1530350"/>
                    <a:gd name="connsiteX145" fmla="*/ 774128 w 2420099"/>
                    <a:gd name="connsiteY145" fmla="*/ 1296206 h 1530350"/>
                    <a:gd name="connsiteX146" fmla="*/ 825754 w 2420099"/>
                    <a:gd name="connsiteY146" fmla="*/ 1329806 h 1530350"/>
                    <a:gd name="connsiteX147" fmla="*/ 877380 w 2420099"/>
                    <a:gd name="connsiteY147" fmla="*/ 1296206 h 1530350"/>
                    <a:gd name="connsiteX148" fmla="*/ 1368353 w 2420099"/>
                    <a:gd name="connsiteY148" fmla="*/ 1262605 h 1530350"/>
                    <a:gd name="connsiteX149" fmla="*/ 1316726 w 2420099"/>
                    <a:gd name="connsiteY149" fmla="*/ 1296205 h 1530350"/>
                    <a:gd name="connsiteX150" fmla="*/ 1368352 w 2420099"/>
                    <a:gd name="connsiteY150" fmla="*/ 1329804 h 1530350"/>
                    <a:gd name="connsiteX151" fmla="*/ 1419979 w 2420099"/>
                    <a:gd name="connsiteY151" fmla="*/ 1296204 h 1530350"/>
                    <a:gd name="connsiteX152" fmla="*/ 1232702 w 2420099"/>
                    <a:gd name="connsiteY152" fmla="*/ 1262605 h 1530350"/>
                    <a:gd name="connsiteX153" fmla="*/ 1181075 w 2420099"/>
                    <a:gd name="connsiteY153" fmla="*/ 1296205 h 1530350"/>
                    <a:gd name="connsiteX154" fmla="*/ 1232702 w 2420099"/>
                    <a:gd name="connsiteY154" fmla="*/ 1329804 h 1530350"/>
                    <a:gd name="connsiteX155" fmla="*/ 1284329 w 2420099"/>
                    <a:gd name="connsiteY155" fmla="*/ 1296205 h 1530350"/>
                    <a:gd name="connsiteX156" fmla="*/ 1910956 w 2420099"/>
                    <a:gd name="connsiteY156" fmla="*/ 1262605 h 1530350"/>
                    <a:gd name="connsiteX157" fmla="*/ 1859328 w 2420099"/>
                    <a:gd name="connsiteY157" fmla="*/ 1296204 h 1530350"/>
                    <a:gd name="connsiteX158" fmla="*/ 1910955 w 2420099"/>
                    <a:gd name="connsiteY158" fmla="*/ 1329804 h 1530350"/>
                    <a:gd name="connsiteX159" fmla="*/ 1962582 w 2420099"/>
                    <a:gd name="connsiteY159" fmla="*/ 1296204 h 1530350"/>
                    <a:gd name="connsiteX160" fmla="*/ 1775305 w 2420099"/>
                    <a:gd name="connsiteY160" fmla="*/ 1262605 h 1530350"/>
                    <a:gd name="connsiteX161" fmla="*/ 1723678 w 2420099"/>
                    <a:gd name="connsiteY161" fmla="*/ 1296204 h 1530350"/>
                    <a:gd name="connsiteX162" fmla="*/ 1775304 w 2420099"/>
                    <a:gd name="connsiteY162" fmla="*/ 1329804 h 1530350"/>
                    <a:gd name="connsiteX163" fmla="*/ 1826931 w 2420099"/>
                    <a:gd name="connsiteY163" fmla="*/ 1296204 h 1530350"/>
                    <a:gd name="connsiteX164" fmla="*/ 1639654 w 2420099"/>
                    <a:gd name="connsiteY164" fmla="*/ 1262605 h 1530350"/>
                    <a:gd name="connsiteX165" fmla="*/ 1588026 w 2420099"/>
                    <a:gd name="connsiteY165" fmla="*/ 1296204 h 1530350"/>
                    <a:gd name="connsiteX166" fmla="*/ 1639654 w 2420099"/>
                    <a:gd name="connsiteY166" fmla="*/ 1329804 h 1530350"/>
                    <a:gd name="connsiteX167" fmla="*/ 1691281 w 2420099"/>
                    <a:gd name="connsiteY167" fmla="*/ 1296204 h 1530350"/>
                    <a:gd name="connsiteX168" fmla="*/ 1504003 w 2420099"/>
                    <a:gd name="connsiteY168" fmla="*/ 1262605 h 1530350"/>
                    <a:gd name="connsiteX169" fmla="*/ 1452376 w 2420099"/>
                    <a:gd name="connsiteY169" fmla="*/ 1296204 h 1530350"/>
                    <a:gd name="connsiteX170" fmla="*/ 1504003 w 2420099"/>
                    <a:gd name="connsiteY170" fmla="*/ 1329804 h 1530350"/>
                    <a:gd name="connsiteX171" fmla="*/ 1555630 w 2420099"/>
                    <a:gd name="connsiteY171" fmla="*/ 1296204 h 1530350"/>
                    <a:gd name="connsiteX172" fmla="*/ 486631 w 2420099"/>
                    <a:gd name="connsiteY172" fmla="*/ 1218466 h 1530350"/>
                    <a:gd name="connsiteX173" fmla="*/ 435006 w 2420099"/>
                    <a:gd name="connsiteY173" fmla="*/ 1252066 h 1530350"/>
                    <a:gd name="connsiteX174" fmla="*/ 486629 w 2420099"/>
                    <a:gd name="connsiteY174" fmla="*/ 1285664 h 1530350"/>
                    <a:gd name="connsiteX175" fmla="*/ 538257 w 2420099"/>
                    <a:gd name="connsiteY175" fmla="*/ 1252064 h 1530350"/>
                    <a:gd name="connsiteX176" fmla="*/ 350977 w 2420099"/>
                    <a:gd name="connsiteY176" fmla="*/ 1218466 h 1530350"/>
                    <a:gd name="connsiteX177" fmla="*/ 299352 w 2420099"/>
                    <a:gd name="connsiteY177" fmla="*/ 1252065 h 1530350"/>
                    <a:gd name="connsiteX178" fmla="*/ 350979 w 2420099"/>
                    <a:gd name="connsiteY178" fmla="*/ 1285666 h 1530350"/>
                    <a:gd name="connsiteX179" fmla="*/ 402605 w 2420099"/>
                    <a:gd name="connsiteY179" fmla="*/ 1252066 h 1530350"/>
                    <a:gd name="connsiteX180" fmla="*/ 1029234 w 2420099"/>
                    <a:gd name="connsiteY180" fmla="*/ 1218465 h 1530350"/>
                    <a:gd name="connsiteX181" fmla="*/ 977606 w 2420099"/>
                    <a:gd name="connsiteY181" fmla="*/ 1252064 h 1530350"/>
                    <a:gd name="connsiteX182" fmla="*/ 1029234 w 2420099"/>
                    <a:gd name="connsiteY182" fmla="*/ 1285663 h 1530350"/>
                    <a:gd name="connsiteX183" fmla="*/ 1080860 w 2420099"/>
                    <a:gd name="connsiteY183" fmla="*/ 1252064 h 1530350"/>
                    <a:gd name="connsiteX184" fmla="*/ 757927 w 2420099"/>
                    <a:gd name="connsiteY184" fmla="*/ 1218465 h 1530350"/>
                    <a:gd name="connsiteX185" fmla="*/ 706304 w 2420099"/>
                    <a:gd name="connsiteY185" fmla="*/ 1252065 h 1530350"/>
                    <a:gd name="connsiteX186" fmla="*/ 757926 w 2420099"/>
                    <a:gd name="connsiteY186" fmla="*/ 1285664 h 1530350"/>
                    <a:gd name="connsiteX187" fmla="*/ 809557 w 2420099"/>
                    <a:gd name="connsiteY187" fmla="*/ 1252064 h 1530350"/>
                    <a:gd name="connsiteX188" fmla="*/ 622278 w 2420099"/>
                    <a:gd name="connsiteY188" fmla="*/ 1218465 h 1530350"/>
                    <a:gd name="connsiteX189" fmla="*/ 570653 w 2420099"/>
                    <a:gd name="connsiteY189" fmla="*/ 1252064 h 1530350"/>
                    <a:gd name="connsiteX190" fmla="*/ 622278 w 2420099"/>
                    <a:gd name="connsiteY190" fmla="*/ 1285664 h 1530350"/>
                    <a:gd name="connsiteX191" fmla="*/ 673905 w 2420099"/>
                    <a:gd name="connsiteY191" fmla="*/ 1252064 h 1530350"/>
                    <a:gd name="connsiteX192" fmla="*/ 1164877 w 2420099"/>
                    <a:gd name="connsiteY192" fmla="*/ 1218464 h 1530350"/>
                    <a:gd name="connsiteX193" fmla="*/ 1113251 w 2420099"/>
                    <a:gd name="connsiteY193" fmla="*/ 1252064 h 1530350"/>
                    <a:gd name="connsiteX194" fmla="*/ 1164878 w 2420099"/>
                    <a:gd name="connsiteY194" fmla="*/ 1285663 h 1530350"/>
                    <a:gd name="connsiteX195" fmla="*/ 1216505 w 2420099"/>
                    <a:gd name="connsiteY195" fmla="*/ 1252064 h 1530350"/>
                    <a:gd name="connsiteX196" fmla="*/ 893577 w 2420099"/>
                    <a:gd name="connsiteY196" fmla="*/ 1218464 h 1530350"/>
                    <a:gd name="connsiteX197" fmla="*/ 841954 w 2420099"/>
                    <a:gd name="connsiteY197" fmla="*/ 1252064 h 1530350"/>
                    <a:gd name="connsiteX198" fmla="*/ 893578 w 2420099"/>
                    <a:gd name="connsiteY198" fmla="*/ 1285664 h 1530350"/>
                    <a:gd name="connsiteX199" fmla="*/ 945208 w 2420099"/>
                    <a:gd name="connsiteY199" fmla="*/ 1252064 h 1530350"/>
                    <a:gd name="connsiteX200" fmla="*/ 1436179 w 2420099"/>
                    <a:gd name="connsiteY200" fmla="*/ 1218463 h 1530350"/>
                    <a:gd name="connsiteX201" fmla="*/ 1384552 w 2420099"/>
                    <a:gd name="connsiteY201" fmla="*/ 1252063 h 1530350"/>
                    <a:gd name="connsiteX202" fmla="*/ 1436178 w 2420099"/>
                    <a:gd name="connsiteY202" fmla="*/ 1285662 h 1530350"/>
                    <a:gd name="connsiteX203" fmla="*/ 1487804 w 2420099"/>
                    <a:gd name="connsiteY203" fmla="*/ 1252062 h 1530350"/>
                    <a:gd name="connsiteX204" fmla="*/ 1300528 w 2420099"/>
                    <a:gd name="connsiteY204" fmla="*/ 1218463 h 1530350"/>
                    <a:gd name="connsiteX205" fmla="*/ 1248901 w 2420099"/>
                    <a:gd name="connsiteY205" fmla="*/ 1252063 h 1530350"/>
                    <a:gd name="connsiteX206" fmla="*/ 1300527 w 2420099"/>
                    <a:gd name="connsiteY206" fmla="*/ 1285663 h 1530350"/>
                    <a:gd name="connsiteX207" fmla="*/ 1352154 w 2420099"/>
                    <a:gd name="connsiteY207" fmla="*/ 1252063 h 1530350"/>
                    <a:gd name="connsiteX208" fmla="*/ 1978781 w 2420099"/>
                    <a:gd name="connsiteY208" fmla="*/ 1218463 h 1530350"/>
                    <a:gd name="connsiteX209" fmla="*/ 1927154 w 2420099"/>
                    <a:gd name="connsiteY209" fmla="*/ 1252062 h 1530350"/>
                    <a:gd name="connsiteX210" fmla="*/ 1978781 w 2420099"/>
                    <a:gd name="connsiteY210" fmla="*/ 1285662 h 1530350"/>
                    <a:gd name="connsiteX211" fmla="*/ 2030408 w 2420099"/>
                    <a:gd name="connsiteY211" fmla="*/ 1252062 h 1530350"/>
                    <a:gd name="connsiteX212" fmla="*/ 1843130 w 2420099"/>
                    <a:gd name="connsiteY212" fmla="*/ 1218463 h 1530350"/>
                    <a:gd name="connsiteX213" fmla="*/ 1791503 w 2420099"/>
                    <a:gd name="connsiteY213" fmla="*/ 1252062 h 1530350"/>
                    <a:gd name="connsiteX214" fmla="*/ 1843130 w 2420099"/>
                    <a:gd name="connsiteY214" fmla="*/ 1285662 h 1530350"/>
                    <a:gd name="connsiteX215" fmla="*/ 1894757 w 2420099"/>
                    <a:gd name="connsiteY215" fmla="*/ 1252062 h 1530350"/>
                    <a:gd name="connsiteX216" fmla="*/ 1707479 w 2420099"/>
                    <a:gd name="connsiteY216" fmla="*/ 1218463 h 1530350"/>
                    <a:gd name="connsiteX217" fmla="*/ 1655852 w 2420099"/>
                    <a:gd name="connsiteY217" fmla="*/ 1252062 h 1530350"/>
                    <a:gd name="connsiteX218" fmla="*/ 1707480 w 2420099"/>
                    <a:gd name="connsiteY218" fmla="*/ 1285662 h 1530350"/>
                    <a:gd name="connsiteX219" fmla="*/ 1759106 w 2420099"/>
                    <a:gd name="connsiteY219" fmla="*/ 1252062 h 1530350"/>
                    <a:gd name="connsiteX220" fmla="*/ 1571828 w 2420099"/>
                    <a:gd name="connsiteY220" fmla="*/ 1218463 h 1530350"/>
                    <a:gd name="connsiteX221" fmla="*/ 1520201 w 2420099"/>
                    <a:gd name="connsiteY221" fmla="*/ 1252062 h 1530350"/>
                    <a:gd name="connsiteX222" fmla="*/ 1571828 w 2420099"/>
                    <a:gd name="connsiteY222" fmla="*/ 1285662 h 1530350"/>
                    <a:gd name="connsiteX223" fmla="*/ 1623456 w 2420099"/>
                    <a:gd name="connsiteY223" fmla="*/ 1252062 h 1530350"/>
                    <a:gd name="connsiteX224" fmla="*/ 554459 w 2420099"/>
                    <a:gd name="connsiteY224" fmla="*/ 1174325 h 1530350"/>
                    <a:gd name="connsiteX225" fmla="*/ 502829 w 2420099"/>
                    <a:gd name="connsiteY225" fmla="*/ 1207924 h 1530350"/>
                    <a:gd name="connsiteX226" fmla="*/ 554454 w 2420099"/>
                    <a:gd name="connsiteY226" fmla="*/ 1241522 h 1530350"/>
                    <a:gd name="connsiteX227" fmla="*/ 606081 w 2420099"/>
                    <a:gd name="connsiteY227" fmla="*/ 1207923 h 1530350"/>
                    <a:gd name="connsiteX228" fmla="*/ 283152 w 2420099"/>
                    <a:gd name="connsiteY228" fmla="*/ 1174325 h 1530350"/>
                    <a:gd name="connsiteX229" fmla="*/ 231528 w 2420099"/>
                    <a:gd name="connsiteY229" fmla="*/ 1207924 h 1530350"/>
                    <a:gd name="connsiteX230" fmla="*/ 283152 w 2420099"/>
                    <a:gd name="connsiteY230" fmla="*/ 1241523 h 1530350"/>
                    <a:gd name="connsiteX231" fmla="*/ 334779 w 2420099"/>
                    <a:gd name="connsiteY231" fmla="*/ 1207923 h 1530350"/>
                    <a:gd name="connsiteX232" fmla="*/ 418806 w 2420099"/>
                    <a:gd name="connsiteY232" fmla="*/ 1174324 h 1530350"/>
                    <a:gd name="connsiteX233" fmla="*/ 367179 w 2420099"/>
                    <a:gd name="connsiteY233" fmla="*/ 1207923 h 1530350"/>
                    <a:gd name="connsiteX234" fmla="*/ 418806 w 2420099"/>
                    <a:gd name="connsiteY234" fmla="*/ 1241524 h 1530350"/>
                    <a:gd name="connsiteX235" fmla="*/ 470434 w 2420099"/>
                    <a:gd name="connsiteY235" fmla="*/ 1207924 h 1530350"/>
                    <a:gd name="connsiteX236" fmla="*/ 690104 w 2420099"/>
                    <a:gd name="connsiteY236" fmla="*/ 1174323 h 1530350"/>
                    <a:gd name="connsiteX237" fmla="*/ 638477 w 2420099"/>
                    <a:gd name="connsiteY237" fmla="*/ 1207923 h 1530350"/>
                    <a:gd name="connsiteX238" fmla="*/ 690104 w 2420099"/>
                    <a:gd name="connsiteY238" fmla="*/ 1241522 h 1530350"/>
                    <a:gd name="connsiteX239" fmla="*/ 741734 w 2420099"/>
                    <a:gd name="connsiteY239" fmla="*/ 1207922 h 1530350"/>
                    <a:gd name="connsiteX240" fmla="*/ 1368353 w 2420099"/>
                    <a:gd name="connsiteY240" fmla="*/ 1174322 h 1530350"/>
                    <a:gd name="connsiteX241" fmla="*/ 1316726 w 2420099"/>
                    <a:gd name="connsiteY241" fmla="*/ 1207922 h 1530350"/>
                    <a:gd name="connsiteX242" fmla="*/ 1368353 w 2420099"/>
                    <a:gd name="connsiteY242" fmla="*/ 1241521 h 1530350"/>
                    <a:gd name="connsiteX243" fmla="*/ 1419980 w 2420099"/>
                    <a:gd name="connsiteY243" fmla="*/ 1207921 h 1530350"/>
                    <a:gd name="connsiteX244" fmla="*/ 1232702 w 2420099"/>
                    <a:gd name="connsiteY244" fmla="*/ 1174322 h 1530350"/>
                    <a:gd name="connsiteX245" fmla="*/ 1181075 w 2420099"/>
                    <a:gd name="connsiteY245" fmla="*/ 1207922 h 1530350"/>
                    <a:gd name="connsiteX246" fmla="*/ 1232703 w 2420099"/>
                    <a:gd name="connsiteY246" fmla="*/ 1241521 h 1530350"/>
                    <a:gd name="connsiteX247" fmla="*/ 1284329 w 2420099"/>
                    <a:gd name="connsiteY247" fmla="*/ 1207922 h 1530350"/>
                    <a:gd name="connsiteX248" fmla="*/ 1097059 w 2420099"/>
                    <a:gd name="connsiteY248" fmla="*/ 1174322 h 1530350"/>
                    <a:gd name="connsiteX249" fmla="*/ 1045432 w 2420099"/>
                    <a:gd name="connsiteY249" fmla="*/ 1207923 h 1530350"/>
                    <a:gd name="connsiteX250" fmla="*/ 1097058 w 2420099"/>
                    <a:gd name="connsiteY250" fmla="*/ 1241521 h 1530350"/>
                    <a:gd name="connsiteX251" fmla="*/ 1148679 w 2420099"/>
                    <a:gd name="connsiteY251" fmla="*/ 1207922 h 1530350"/>
                    <a:gd name="connsiteX252" fmla="*/ 961404 w 2420099"/>
                    <a:gd name="connsiteY252" fmla="*/ 1174322 h 1530350"/>
                    <a:gd name="connsiteX253" fmla="*/ 909777 w 2420099"/>
                    <a:gd name="connsiteY253" fmla="*/ 1207922 h 1530350"/>
                    <a:gd name="connsiteX254" fmla="*/ 961405 w 2420099"/>
                    <a:gd name="connsiteY254" fmla="*/ 1241521 h 1530350"/>
                    <a:gd name="connsiteX255" fmla="*/ 1013034 w 2420099"/>
                    <a:gd name="connsiteY255" fmla="*/ 1207922 h 1530350"/>
                    <a:gd name="connsiteX256" fmla="*/ 825754 w 2420099"/>
                    <a:gd name="connsiteY256" fmla="*/ 1174322 h 1530350"/>
                    <a:gd name="connsiteX257" fmla="*/ 774128 w 2420099"/>
                    <a:gd name="connsiteY257" fmla="*/ 1207923 h 1530350"/>
                    <a:gd name="connsiteX258" fmla="*/ 825754 w 2420099"/>
                    <a:gd name="connsiteY258" fmla="*/ 1241522 h 1530350"/>
                    <a:gd name="connsiteX259" fmla="*/ 877380 w 2420099"/>
                    <a:gd name="connsiteY259" fmla="*/ 1207922 h 1530350"/>
                    <a:gd name="connsiteX260" fmla="*/ 2046607 w 2420099"/>
                    <a:gd name="connsiteY260" fmla="*/ 1174321 h 1530350"/>
                    <a:gd name="connsiteX261" fmla="*/ 1994979 w 2420099"/>
                    <a:gd name="connsiteY261" fmla="*/ 1207921 h 1530350"/>
                    <a:gd name="connsiteX262" fmla="*/ 2046606 w 2420099"/>
                    <a:gd name="connsiteY262" fmla="*/ 1241521 h 1530350"/>
                    <a:gd name="connsiteX263" fmla="*/ 2098233 w 2420099"/>
                    <a:gd name="connsiteY263" fmla="*/ 1207921 h 1530350"/>
                    <a:gd name="connsiteX264" fmla="*/ 1910956 w 2420099"/>
                    <a:gd name="connsiteY264" fmla="*/ 1174321 h 1530350"/>
                    <a:gd name="connsiteX265" fmla="*/ 1859329 w 2420099"/>
                    <a:gd name="connsiteY265" fmla="*/ 1207921 h 1530350"/>
                    <a:gd name="connsiteX266" fmla="*/ 1910955 w 2420099"/>
                    <a:gd name="connsiteY266" fmla="*/ 1241520 h 1530350"/>
                    <a:gd name="connsiteX267" fmla="*/ 1962582 w 2420099"/>
                    <a:gd name="connsiteY267" fmla="*/ 1207921 h 1530350"/>
                    <a:gd name="connsiteX268" fmla="*/ 1639654 w 2420099"/>
                    <a:gd name="connsiteY268" fmla="*/ 1174321 h 1530350"/>
                    <a:gd name="connsiteX269" fmla="*/ 1588027 w 2420099"/>
                    <a:gd name="connsiteY269" fmla="*/ 1207921 h 1530350"/>
                    <a:gd name="connsiteX270" fmla="*/ 1639654 w 2420099"/>
                    <a:gd name="connsiteY270" fmla="*/ 1241520 h 1530350"/>
                    <a:gd name="connsiteX271" fmla="*/ 1691280 w 2420099"/>
                    <a:gd name="connsiteY271" fmla="*/ 1207921 h 1530350"/>
                    <a:gd name="connsiteX272" fmla="*/ 1504004 w 2420099"/>
                    <a:gd name="connsiteY272" fmla="*/ 1174321 h 1530350"/>
                    <a:gd name="connsiteX273" fmla="*/ 1452376 w 2420099"/>
                    <a:gd name="connsiteY273" fmla="*/ 1207922 h 1530350"/>
                    <a:gd name="connsiteX274" fmla="*/ 1504003 w 2420099"/>
                    <a:gd name="connsiteY274" fmla="*/ 1241521 h 1530350"/>
                    <a:gd name="connsiteX275" fmla="*/ 1555630 w 2420099"/>
                    <a:gd name="connsiteY275" fmla="*/ 1207921 h 1530350"/>
                    <a:gd name="connsiteX276" fmla="*/ 1775305 w 2420099"/>
                    <a:gd name="connsiteY276" fmla="*/ 1174321 h 1530350"/>
                    <a:gd name="connsiteX277" fmla="*/ 1723678 w 2420099"/>
                    <a:gd name="connsiteY277" fmla="*/ 1207921 h 1530350"/>
                    <a:gd name="connsiteX278" fmla="*/ 1775306 w 2420099"/>
                    <a:gd name="connsiteY278" fmla="*/ 1241521 h 1530350"/>
                    <a:gd name="connsiteX279" fmla="*/ 1826933 w 2420099"/>
                    <a:gd name="connsiteY279" fmla="*/ 1207921 h 1530350"/>
                    <a:gd name="connsiteX280" fmla="*/ 622282 w 2420099"/>
                    <a:gd name="connsiteY280" fmla="*/ 1130183 h 1530350"/>
                    <a:gd name="connsiteX281" fmla="*/ 570655 w 2420099"/>
                    <a:gd name="connsiteY281" fmla="*/ 1163783 h 1530350"/>
                    <a:gd name="connsiteX282" fmla="*/ 622278 w 2420099"/>
                    <a:gd name="connsiteY282" fmla="*/ 1197380 h 1530350"/>
                    <a:gd name="connsiteX283" fmla="*/ 673905 w 2420099"/>
                    <a:gd name="connsiteY283" fmla="*/ 1163781 h 1530350"/>
                    <a:gd name="connsiteX284" fmla="*/ 350979 w 2420099"/>
                    <a:gd name="connsiteY284" fmla="*/ 1130183 h 1530350"/>
                    <a:gd name="connsiteX285" fmla="*/ 299352 w 2420099"/>
                    <a:gd name="connsiteY285" fmla="*/ 1163782 h 1530350"/>
                    <a:gd name="connsiteX286" fmla="*/ 350977 w 2420099"/>
                    <a:gd name="connsiteY286" fmla="*/ 1197381 h 1530350"/>
                    <a:gd name="connsiteX287" fmla="*/ 402604 w 2420099"/>
                    <a:gd name="connsiteY287" fmla="*/ 1163781 h 1530350"/>
                    <a:gd name="connsiteX288" fmla="*/ 486629 w 2420099"/>
                    <a:gd name="connsiteY288" fmla="*/ 1130182 h 1530350"/>
                    <a:gd name="connsiteX289" fmla="*/ 435005 w 2420099"/>
                    <a:gd name="connsiteY289" fmla="*/ 1163782 h 1530350"/>
                    <a:gd name="connsiteX290" fmla="*/ 486631 w 2420099"/>
                    <a:gd name="connsiteY290" fmla="*/ 1197382 h 1530350"/>
                    <a:gd name="connsiteX291" fmla="*/ 538257 w 2420099"/>
                    <a:gd name="connsiteY291" fmla="*/ 1163782 h 1530350"/>
                    <a:gd name="connsiteX292" fmla="*/ 893580 w 2420099"/>
                    <a:gd name="connsiteY292" fmla="*/ 1130181 h 1530350"/>
                    <a:gd name="connsiteX293" fmla="*/ 841957 w 2420099"/>
                    <a:gd name="connsiteY293" fmla="*/ 1163780 h 1530350"/>
                    <a:gd name="connsiteX294" fmla="*/ 893578 w 2420099"/>
                    <a:gd name="connsiteY294" fmla="*/ 1197380 h 1530350"/>
                    <a:gd name="connsiteX295" fmla="*/ 945207 w 2420099"/>
                    <a:gd name="connsiteY295" fmla="*/ 1163780 h 1530350"/>
                    <a:gd name="connsiteX296" fmla="*/ 1164877 w 2420099"/>
                    <a:gd name="connsiteY296" fmla="*/ 1130181 h 1530350"/>
                    <a:gd name="connsiteX297" fmla="*/ 1113250 w 2420099"/>
                    <a:gd name="connsiteY297" fmla="*/ 1163780 h 1530350"/>
                    <a:gd name="connsiteX298" fmla="*/ 1164877 w 2420099"/>
                    <a:gd name="connsiteY298" fmla="*/ 1197379 h 1530350"/>
                    <a:gd name="connsiteX299" fmla="*/ 1216504 w 2420099"/>
                    <a:gd name="connsiteY299" fmla="*/ 1163780 h 1530350"/>
                    <a:gd name="connsiteX300" fmla="*/ 757928 w 2420099"/>
                    <a:gd name="connsiteY300" fmla="*/ 1130181 h 1530350"/>
                    <a:gd name="connsiteX301" fmla="*/ 706303 w 2420099"/>
                    <a:gd name="connsiteY301" fmla="*/ 1163781 h 1530350"/>
                    <a:gd name="connsiteX302" fmla="*/ 757928 w 2420099"/>
                    <a:gd name="connsiteY302" fmla="*/ 1197380 h 1530350"/>
                    <a:gd name="connsiteX303" fmla="*/ 809557 w 2420099"/>
                    <a:gd name="connsiteY303" fmla="*/ 1163780 h 1530350"/>
                    <a:gd name="connsiteX304" fmla="*/ 1436179 w 2420099"/>
                    <a:gd name="connsiteY304" fmla="*/ 1130180 h 1530350"/>
                    <a:gd name="connsiteX305" fmla="*/ 1384552 w 2420099"/>
                    <a:gd name="connsiteY305" fmla="*/ 1163780 h 1530350"/>
                    <a:gd name="connsiteX306" fmla="*/ 1436178 w 2420099"/>
                    <a:gd name="connsiteY306" fmla="*/ 1197379 h 1530350"/>
                    <a:gd name="connsiteX307" fmla="*/ 1487805 w 2420099"/>
                    <a:gd name="connsiteY307" fmla="*/ 1163779 h 1530350"/>
                    <a:gd name="connsiteX308" fmla="*/ 1300528 w 2420099"/>
                    <a:gd name="connsiteY308" fmla="*/ 1130180 h 1530350"/>
                    <a:gd name="connsiteX309" fmla="*/ 1248901 w 2420099"/>
                    <a:gd name="connsiteY309" fmla="*/ 1163780 h 1530350"/>
                    <a:gd name="connsiteX310" fmla="*/ 1300528 w 2420099"/>
                    <a:gd name="connsiteY310" fmla="*/ 1197380 h 1530350"/>
                    <a:gd name="connsiteX311" fmla="*/ 1352156 w 2420099"/>
                    <a:gd name="connsiteY311" fmla="*/ 1163780 h 1530350"/>
                    <a:gd name="connsiteX312" fmla="*/ 1029234 w 2420099"/>
                    <a:gd name="connsiteY312" fmla="*/ 1130180 h 1530350"/>
                    <a:gd name="connsiteX313" fmla="*/ 977605 w 2420099"/>
                    <a:gd name="connsiteY313" fmla="*/ 1163780 h 1530350"/>
                    <a:gd name="connsiteX314" fmla="*/ 1029232 w 2420099"/>
                    <a:gd name="connsiteY314" fmla="*/ 1197380 h 1530350"/>
                    <a:gd name="connsiteX315" fmla="*/ 1080862 w 2420099"/>
                    <a:gd name="connsiteY315" fmla="*/ 1163780 h 1530350"/>
                    <a:gd name="connsiteX316" fmla="*/ 2114433 w 2420099"/>
                    <a:gd name="connsiteY316" fmla="*/ 1130179 h 1530350"/>
                    <a:gd name="connsiteX317" fmla="*/ 2062805 w 2420099"/>
                    <a:gd name="connsiteY317" fmla="*/ 1163780 h 1530350"/>
                    <a:gd name="connsiteX318" fmla="*/ 2114431 w 2420099"/>
                    <a:gd name="connsiteY318" fmla="*/ 1197379 h 1530350"/>
                    <a:gd name="connsiteX319" fmla="*/ 2166059 w 2420099"/>
                    <a:gd name="connsiteY319" fmla="*/ 1163779 h 1530350"/>
                    <a:gd name="connsiteX320" fmla="*/ 1978781 w 2420099"/>
                    <a:gd name="connsiteY320" fmla="*/ 1130179 h 1530350"/>
                    <a:gd name="connsiteX321" fmla="*/ 1927154 w 2420099"/>
                    <a:gd name="connsiteY321" fmla="*/ 1163780 h 1530350"/>
                    <a:gd name="connsiteX322" fmla="*/ 1978781 w 2420099"/>
                    <a:gd name="connsiteY322" fmla="*/ 1197379 h 1530350"/>
                    <a:gd name="connsiteX323" fmla="*/ 2030408 w 2420099"/>
                    <a:gd name="connsiteY323" fmla="*/ 1163779 h 1530350"/>
                    <a:gd name="connsiteX324" fmla="*/ 1843130 w 2420099"/>
                    <a:gd name="connsiteY324" fmla="*/ 1130179 h 1530350"/>
                    <a:gd name="connsiteX325" fmla="*/ 1791503 w 2420099"/>
                    <a:gd name="connsiteY325" fmla="*/ 1163779 h 1530350"/>
                    <a:gd name="connsiteX326" fmla="*/ 1843131 w 2420099"/>
                    <a:gd name="connsiteY326" fmla="*/ 1197379 h 1530350"/>
                    <a:gd name="connsiteX327" fmla="*/ 1894757 w 2420099"/>
                    <a:gd name="connsiteY327" fmla="*/ 1163780 h 1530350"/>
                    <a:gd name="connsiteX328" fmla="*/ 1707480 w 2420099"/>
                    <a:gd name="connsiteY328" fmla="*/ 1130179 h 1530350"/>
                    <a:gd name="connsiteX329" fmla="*/ 1655852 w 2420099"/>
                    <a:gd name="connsiteY329" fmla="*/ 1163779 h 1530350"/>
                    <a:gd name="connsiteX330" fmla="*/ 1707479 w 2420099"/>
                    <a:gd name="connsiteY330" fmla="*/ 1197379 h 1530350"/>
                    <a:gd name="connsiteX331" fmla="*/ 1759106 w 2420099"/>
                    <a:gd name="connsiteY331" fmla="*/ 1163779 h 1530350"/>
                    <a:gd name="connsiteX332" fmla="*/ 1571828 w 2420099"/>
                    <a:gd name="connsiteY332" fmla="*/ 1130179 h 1530350"/>
                    <a:gd name="connsiteX333" fmla="*/ 1520202 w 2420099"/>
                    <a:gd name="connsiteY333" fmla="*/ 1163780 h 1530350"/>
                    <a:gd name="connsiteX334" fmla="*/ 1571828 w 2420099"/>
                    <a:gd name="connsiteY334" fmla="*/ 1197379 h 1530350"/>
                    <a:gd name="connsiteX335" fmla="*/ 1623456 w 2420099"/>
                    <a:gd name="connsiteY335" fmla="*/ 1163779 h 1530350"/>
                    <a:gd name="connsiteX336" fmla="*/ 418806 w 2420099"/>
                    <a:gd name="connsiteY336" fmla="*/ 1086041 h 1530350"/>
                    <a:gd name="connsiteX337" fmla="*/ 367179 w 2420099"/>
                    <a:gd name="connsiteY337" fmla="*/ 1119640 h 1530350"/>
                    <a:gd name="connsiteX338" fmla="*/ 418804 w 2420099"/>
                    <a:gd name="connsiteY338" fmla="*/ 1153239 h 1530350"/>
                    <a:gd name="connsiteX339" fmla="*/ 470430 w 2420099"/>
                    <a:gd name="connsiteY339" fmla="*/ 1119640 h 1530350"/>
                    <a:gd name="connsiteX340" fmla="*/ 283152 w 2420099"/>
                    <a:gd name="connsiteY340" fmla="*/ 1086041 h 1530350"/>
                    <a:gd name="connsiteX341" fmla="*/ 231529 w 2420099"/>
                    <a:gd name="connsiteY341" fmla="*/ 1119640 h 1530350"/>
                    <a:gd name="connsiteX342" fmla="*/ 283152 w 2420099"/>
                    <a:gd name="connsiteY342" fmla="*/ 1153241 h 1530350"/>
                    <a:gd name="connsiteX343" fmla="*/ 334780 w 2420099"/>
                    <a:gd name="connsiteY343" fmla="*/ 1119640 h 1530350"/>
                    <a:gd name="connsiteX344" fmla="*/ 690109 w 2420099"/>
                    <a:gd name="connsiteY344" fmla="*/ 1086040 h 1530350"/>
                    <a:gd name="connsiteX345" fmla="*/ 638480 w 2420099"/>
                    <a:gd name="connsiteY345" fmla="*/ 1119640 h 1530350"/>
                    <a:gd name="connsiteX346" fmla="*/ 690104 w 2420099"/>
                    <a:gd name="connsiteY346" fmla="*/ 1153238 h 1530350"/>
                    <a:gd name="connsiteX347" fmla="*/ 741734 w 2420099"/>
                    <a:gd name="connsiteY347" fmla="*/ 1119638 h 1530350"/>
                    <a:gd name="connsiteX348" fmla="*/ 554455 w 2420099"/>
                    <a:gd name="connsiteY348" fmla="*/ 1086040 h 1530350"/>
                    <a:gd name="connsiteX349" fmla="*/ 502827 w 2420099"/>
                    <a:gd name="connsiteY349" fmla="*/ 1119640 h 1530350"/>
                    <a:gd name="connsiteX350" fmla="*/ 554459 w 2420099"/>
                    <a:gd name="connsiteY350" fmla="*/ 1153241 h 1530350"/>
                    <a:gd name="connsiteX351" fmla="*/ 606084 w 2420099"/>
                    <a:gd name="connsiteY351" fmla="*/ 1119640 h 1530350"/>
                    <a:gd name="connsiteX352" fmla="*/ 825754 w 2420099"/>
                    <a:gd name="connsiteY352" fmla="*/ 1086039 h 1530350"/>
                    <a:gd name="connsiteX353" fmla="*/ 774129 w 2420099"/>
                    <a:gd name="connsiteY353" fmla="*/ 1119638 h 1530350"/>
                    <a:gd name="connsiteX354" fmla="*/ 825754 w 2420099"/>
                    <a:gd name="connsiteY354" fmla="*/ 1153238 h 1530350"/>
                    <a:gd name="connsiteX355" fmla="*/ 877380 w 2420099"/>
                    <a:gd name="connsiteY355" fmla="*/ 1119638 h 1530350"/>
                    <a:gd name="connsiteX356" fmla="*/ 1504004 w 2420099"/>
                    <a:gd name="connsiteY356" fmla="*/ 1086039 h 1530350"/>
                    <a:gd name="connsiteX357" fmla="*/ 1452377 w 2420099"/>
                    <a:gd name="connsiteY357" fmla="*/ 1119638 h 1530350"/>
                    <a:gd name="connsiteX358" fmla="*/ 1504004 w 2420099"/>
                    <a:gd name="connsiteY358" fmla="*/ 1153237 h 1530350"/>
                    <a:gd name="connsiteX359" fmla="*/ 1555630 w 2420099"/>
                    <a:gd name="connsiteY359" fmla="*/ 1119638 h 1530350"/>
                    <a:gd name="connsiteX360" fmla="*/ 1368354 w 2420099"/>
                    <a:gd name="connsiteY360" fmla="*/ 1086039 h 1530350"/>
                    <a:gd name="connsiteX361" fmla="*/ 1316726 w 2420099"/>
                    <a:gd name="connsiteY361" fmla="*/ 1119638 h 1530350"/>
                    <a:gd name="connsiteX362" fmla="*/ 1368354 w 2420099"/>
                    <a:gd name="connsiteY362" fmla="*/ 1153238 h 1530350"/>
                    <a:gd name="connsiteX363" fmla="*/ 1419980 w 2420099"/>
                    <a:gd name="connsiteY363" fmla="*/ 1119638 h 1530350"/>
                    <a:gd name="connsiteX364" fmla="*/ 1232703 w 2420099"/>
                    <a:gd name="connsiteY364" fmla="*/ 1086039 h 1530350"/>
                    <a:gd name="connsiteX365" fmla="*/ 1181075 w 2420099"/>
                    <a:gd name="connsiteY365" fmla="*/ 1119638 h 1530350"/>
                    <a:gd name="connsiteX366" fmla="*/ 1232702 w 2420099"/>
                    <a:gd name="connsiteY366" fmla="*/ 1153238 h 1530350"/>
                    <a:gd name="connsiteX367" fmla="*/ 1284329 w 2420099"/>
                    <a:gd name="connsiteY367" fmla="*/ 1119638 h 1530350"/>
                    <a:gd name="connsiteX368" fmla="*/ 1097058 w 2420099"/>
                    <a:gd name="connsiteY368" fmla="*/ 1086039 h 1530350"/>
                    <a:gd name="connsiteX369" fmla="*/ 1045430 w 2420099"/>
                    <a:gd name="connsiteY369" fmla="*/ 1119638 h 1530350"/>
                    <a:gd name="connsiteX370" fmla="*/ 1097059 w 2420099"/>
                    <a:gd name="connsiteY370" fmla="*/ 1153238 h 1530350"/>
                    <a:gd name="connsiteX371" fmla="*/ 1148680 w 2420099"/>
                    <a:gd name="connsiteY371" fmla="*/ 1119639 h 1530350"/>
                    <a:gd name="connsiteX372" fmla="*/ 961407 w 2420099"/>
                    <a:gd name="connsiteY372" fmla="*/ 1086039 h 1530350"/>
                    <a:gd name="connsiteX373" fmla="*/ 909777 w 2420099"/>
                    <a:gd name="connsiteY373" fmla="*/ 1119639 h 1530350"/>
                    <a:gd name="connsiteX374" fmla="*/ 961404 w 2420099"/>
                    <a:gd name="connsiteY374" fmla="*/ 1153238 h 1530350"/>
                    <a:gd name="connsiteX375" fmla="*/ 1013034 w 2420099"/>
                    <a:gd name="connsiteY375" fmla="*/ 1119638 h 1530350"/>
                    <a:gd name="connsiteX376" fmla="*/ 2182257 w 2420099"/>
                    <a:gd name="connsiteY376" fmla="*/ 1086037 h 1530350"/>
                    <a:gd name="connsiteX377" fmla="*/ 2130630 w 2420099"/>
                    <a:gd name="connsiteY377" fmla="*/ 1119638 h 1530350"/>
                    <a:gd name="connsiteX378" fmla="*/ 2182257 w 2420099"/>
                    <a:gd name="connsiteY378" fmla="*/ 1153237 h 1530350"/>
                    <a:gd name="connsiteX379" fmla="*/ 2233885 w 2420099"/>
                    <a:gd name="connsiteY379" fmla="*/ 1119637 h 1530350"/>
                    <a:gd name="connsiteX380" fmla="*/ 2046607 w 2420099"/>
                    <a:gd name="connsiteY380" fmla="*/ 1086037 h 1530350"/>
                    <a:gd name="connsiteX381" fmla="*/ 1994979 w 2420099"/>
                    <a:gd name="connsiteY381" fmla="*/ 1119638 h 1530350"/>
                    <a:gd name="connsiteX382" fmla="*/ 2046607 w 2420099"/>
                    <a:gd name="connsiteY382" fmla="*/ 1153237 h 1530350"/>
                    <a:gd name="connsiteX383" fmla="*/ 2098233 w 2420099"/>
                    <a:gd name="connsiteY383" fmla="*/ 1119638 h 1530350"/>
                    <a:gd name="connsiteX384" fmla="*/ 1910955 w 2420099"/>
                    <a:gd name="connsiteY384" fmla="*/ 1086037 h 1530350"/>
                    <a:gd name="connsiteX385" fmla="*/ 1859328 w 2420099"/>
                    <a:gd name="connsiteY385" fmla="*/ 1119638 h 1530350"/>
                    <a:gd name="connsiteX386" fmla="*/ 1910955 w 2420099"/>
                    <a:gd name="connsiteY386" fmla="*/ 1153237 h 1530350"/>
                    <a:gd name="connsiteX387" fmla="*/ 1962582 w 2420099"/>
                    <a:gd name="connsiteY387" fmla="*/ 1119638 h 1530350"/>
                    <a:gd name="connsiteX388" fmla="*/ 1775305 w 2420099"/>
                    <a:gd name="connsiteY388" fmla="*/ 1086037 h 1530350"/>
                    <a:gd name="connsiteX389" fmla="*/ 1723678 w 2420099"/>
                    <a:gd name="connsiteY389" fmla="*/ 1119637 h 1530350"/>
                    <a:gd name="connsiteX390" fmla="*/ 1775305 w 2420099"/>
                    <a:gd name="connsiteY390" fmla="*/ 1153236 h 1530350"/>
                    <a:gd name="connsiteX391" fmla="*/ 1826932 w 2420099"/>
                    <a:gd name="connsiteY391" fmla="*/ 1119637 h 1530350"/>
                    <a:gd name="connsiteX392" fmla="*/ 1639654 w 2420099"/>
                    <a:gd name="connsiteY392" fmla="*/ 1086037 h 1530350"/>
                    <a:gd name="connsiteX393" fmla="*/ 1588028 w 2420099"/>
                    <a:gd name="connsiteY393" fmla="*/ 1119638 h 1530350"/>
                    <a:gd name="connsiteX394" fmla="*/ 1639654 w 2420099"/>
                    <a:gd name="connsiteY394" fmla="*/ 1153237 h 1530350"/>
                    <a:gd name="connsiteX395" fmla="*/ 1691281 w 2420099"/>
                    <a:gd name="connsiteY395" fmla="*/ 1119637 h 1530350"/>
                    <a:gd name="connsiteX396" fmla="*/ 350979 w 2420099"/>
                    <a:gd name="connsiteY396" fmla="*/ 1041899 h 1530350"/>
                    <a:gd name="connsiteX397" fmla="*/ 299352 w 2420099"/>
                    <a:gd name="connsiteY397" fmla="*/ 1075499 h 1530350"/>
                    <a:gd name="connsiteX398" fmla="*/ 350979 w 2420099"/>
                    <a:gd name="connsiteY398" fmla="*/ 1109098 h 1530350"/>
                    <a:gd name="connsiteX399" fmla="*/ 402605 w 2420099"/>
                    <a:gd name="connsiteY399" fmla="*/ 1075498 h 1530350"/>
                    <a:gd name="connsiteX400" fmla="*/ 757935 w 2420099"/>
                    <a:gd name="connsiteY400" fmla="*/ 1041899 h 1530350"/>
                    <a:gd name="connsiteX401" fmla="*/ 706307 w 2420099"/>
                    <a:gd name="connsiteY401" fmla="*/ 1075498 h 1530350"/>
                    <a:gd name="connsiteX402" fmla="*/ 757928 w 2420099"/>
                    <a:gd name="connsiteY402" fmla="*/ 1109096 h 1530350"/>
                    <a:gd name="connsiteX403" fmla="*/ 809558 w 2420099"/>
                    <a:gd name="connsiteY403" fmla="*/ 1075496 h 1530350"/>
                    <a:gd name="connsiteX404" fmla="*/ 486631 w 2420099"/>
                    <a:gd name="connsiteY404" fmla="*/ 1041899 h 1530350"/>
                    <a:gd name="connsiteX405" fmla="*/ 435006 w 2420099"/>
                    <a:gd name="connsiteY405" fmla="*/ 1075499 h 1530350"/>
                    <a:gd name="connsiteX406" fmla="*/ 486629 w 2420099"/>
                    <a:gd name="connsiteY406" fmla="*/ 1109097 h 1530350"/>
                    <a:gd name="connsiteX407" fmla="*/ 538257 w 2420099"/>
                    <a:gd name="connsiteY407" fmla="*/ 1075497 h 1530350"/>
                    <a:gd name="connsiteX408" fmla="*/ 215330 w 2420099"/>
                    <a:gd name="connsiteY408" fmla="*/ 1041899 h 1530350"/>
                    <a:gd name="connsiteX409" fmla="*/ 163703 w 2420099"/>
                    <a:gd name="connsiteY409" fmla="*/ 1075499 h 1530350"/>
                    <a:gd name="connsiteX410" fmla="*/ 215328 w 2420099"/>
                    <a:gd name="connsiteY410" fmla="*/ 1109098 h 1530350"/>
                    <a:gd name="connsiteX411" fmla="*/ 266955 w 2420099"/>
                    <a:gd name="connsiteY411" fmla="*/ 1075498 h 1530350"/>
                    <a:gd name="connsiteX412" fmla="*/ 1029234 w 2420099"/>
                    <a:gd name="connsiteY412" fmla="*/ 1041898 h 1530350"/>
                    <a:gd name="connsiteX413" fmla="*/ 977606 w 2420099"/>
                    <a:gd name="connsiteY413" fmla="*/ 1075496 h 1530350"/>
                    <a:gd name="connsiteX414" fmla="*/ 1029234 w 2420099"/>
                    <a:gd name="connsiteY414" fmla="*/ 1109096 h 1530350"/>
                    <a:gd name="connsiteX415" fmla="*/ 1080861 w 2420099"/>
                    <a:gd name="connsiteY415" fmla="*/ 1075496 h 1530350"/>
                    <a:gd name="connsiteX416" fmla="*/ 622281 w 2420099"/>
                    <a:gd name="connsiteY416" fmla="*/ 1041898 h 1530350"/>
                    <a:gd name="connsiteX417" fmla="*/ 570652 w 2420099"/>
                    <a:gd name="connsiteY417" fmla="*/ 1075498 h 1530350"/>
                    <a:gd name="connsiteX418" fmla="*/ 622282 w 2420099"/>
                    <a:gd name="connsiteY418" fmla="*/ 1109098 h 1530350"/>
                    <a:gd name="connsiteX419" fmla="*/ 673911 w 2420099"/>
                    <a:gd name="connsiteY419" fmla="*/ 1075498 h 1530350"/>
                    <a:gd name="connsiteX420" fmla="*/ 1436179 w 2420099"/>
                    <a:gd name="connsiteY420" fmla="*/ 1041897 h 1530350"/>
                    <a:gd name="connsiteX421" fmla="*/ 1384552 w 2420099"/>
                    <a:gd name="connsiteY421" fmla="*/ 1075496 h 1530350"/>
                    <a:gd name="connsiteX422" fmla="*/ 1436179 w 2420099"/>
                    <a:gd name="connsiteY422" fmla="*/ 1109096 h 1530350"/>
                    <a:gd name="connsiteX423" fmla="*/ 1487806 w 2420099"/>
                    <a:gd name="connsiteY423" fmla="*/ 1075496 h 1530350"/>
                    <a:gd name="connsiteX424" fmla="*/ 1300528 w 2420099"/>
                    <a:gd name="connsiteY424" fmla="*/ 1041897 h 1530350"/>
                    <a:gd name="connsiteX425" fmla="*/ 1248901 w 2420099"/>
                    <a:gd name="connsiteY425" fmla="*/ 1075496 h 1530350"/>
                    <a:gd name="connsiteX426" fmla="*/ 1300527 w 2420099"/>
                    <a:gd name="connsiteY426" fmla="*/ 1109096 h 1530350"/>
                    <a:gd name="connsiteX427" fmla="*/ 1352155 w 2420099"/>
                    <a:gd name="connsiteY427" fmla="*/ 1075496 h 1530350"/>
                    <a:gd name="connsiteX428" fmla="*/ 893578 w 2420099"/>
                    <a:gd name="connsiteY428" fmla="*/ 1041897 h 1530350"/>
                    <a:gd name="connsiteX429" fmla="*/ 841954 w 2420099"/>
                    <a:gd name="connsiteY429" fmla="*/ 1075497 h 1530350"/>
                    <a:gd name="connsiteX430" fmla="*/ 893578 w 2420099"/>
                    <a:gd name="connsiteY430" fmla="*/ 1109097 h 1530350"/>
                    <a:gd name="connsiteX431" fmla="*/ 945208 w 2420099"/>
                    <a:gd name="connsiteY431" fmla="*/ 1075496 h 1530350"/>
                    <a:gd name="connsiteX432" fmla="*/ 2250083 w 2420099"/>
                    <a:gd name="connsiteY432" fmla="*/ 1041896 h 1530350"/>
                    <a:gd name="connsiteX433" fmla="*/ 2198455 w 2420099"/>
                    <a:gd name="connsiteY433" fmla="*/ 1075496 h 1530350"/>
                    <a:gd name="connsiteX434" fmla="*/ 2250082 w 2420099"/>
                    <a:gd name="connsiteY434" fmla="*/ 1109095 h 1530350"/>
                    <a:gd name="connsiteX435" fmla="*/ 2301709 w 2420099"/>
                    <a:gd name="connsiteY435" fmla="*/ 1075495 h 1530350"/>
                    <a:gd name="connsiteX436" fmla="*/ 2114433 w 2420099"/>
                    <a:gd name="connsiteY436" fmla="*/ 1041896 h 1530350"/>
                    <a:gd name="connsiteX437" fmla="*/ 2062805 w 2420099"/>
                    <a:gd name="connsiteY437" fmla="*/ 1075496 h 1530350"/>
                    <a:gd name="connsiteX438" fmla="*/ 2114431 w 2420099"/>
                    <a:gd name="connsiteY438" fmla="*/ 1109095 h 1530350"/>
                    <a:gd name="connsiteX439" fmla="*/ 2166059 w 2420099"/>
                    <a:gd name="connsiteY439" fmla="*/ 1075495 h 1530350"/>
                    <a:gd name="connsiteX440" fmla="*/ 1843130 w 2420099"/>
                    <a:gd name="connsiteY440" fmla="*/ 1041896 h 1530350"/>
                    <a:gd name="connsiteX441" fmla="*/ 1791502 w 2420099"/>
                    <a:gd name="connsiteY441" fmla="*/ 1075496 h 1530350"/>
                    <a:gd name="connsiteX442" fmla="*/ 1843130 w 2420099"/>
                    <a:gd name="connsiteY442" fmla="*/ 1109095 h 1530350"/>
                    <a:gd name="connsiteX443" fmla="*/ 1894757 w 2420099"/>
                    <a:gd name="connsiteY443" fmla="*/ 1075495 h 1530350"/>
                    <a:gd name="connsiteX444" fmla="*/ 1707479 w 2420099"/>
                    <a:gd name="connsiteY444" fmla="*/ 1041896 h 1530350"/>
                    <a:gd name="connsiteX445" fmla="*/ 1655854 w 2420099"/>
                    <a:gd name="connsiteY445" fmla="*/ 1075496 h 1530350"/>
                    <a:gd name="connsiteX446" fmla="*/ 1707480 w 2420099"/>
                    <a:gd name="connsiteY446" fmla="*/ 1109095 h 1530350"/>
                    <a:gd name="connsiteX447" fmla="*/ 1759106 w 2420099"/>
                    <a:gd name="connsiteY447" fmla="*/ 1075495 h 1530350"/>
                    <a:gd name="connsiteX448" fmla="*/ 1571830 w 2420099"/>
                    <a:gd name="connsiteY448" fmla="*/ 1041896 h 1530350"/>
                    <a:gd name="connsiteX449" fmla="*/ 1520202 w 2420099"/>
                    <a:gd name="connsiteY449" fmla="*/ 1075496 h 1530350"/>
                    <a:gd name="connsiteX450" fmla="*/ 1571828 w 2420099"/>
                    <a:gd name="connsiteY450" fmla="*/ 1109095 h 1530350"/>
                    <a:gd name="connsiteX451" fmla="*/ 1623456 w 2420099"/>
                    <a:gd name="connsiteY451" fmla="*/ 1075495 h 1530350"/>
                    <a:gd name="connsiteX452" fmla="*/ 1164877 w 2420099"/>
                    <a:gd name="connsiteY452" fmla="*/ 1041896 h 1530350"/>
                    <a:gd name="connsiteX453" fmla="*/ 1113249 w 2420099"/>
                    <a:gd name="connsiteY453" fmla="*/ 1075496 h 1530350"/>
                    <a:gd name="connsiteX454" fmla="*/ 1164878 w 2420099"/>
                    <a:gd name="connsiteY454" fmla="*/ 1109097 h 1530350"/>
                    <a:gd name="connsiteX455" fmla="*/ 1216504 w 2420099"/>
                    <a:gd name="connsiteY455" fmla="*/ 1075496 h 1530350"/>
                    <a:gd name="connsiteX456" fmla="*/ 1978781 w 2420099"/>
                    <a:gd name="connsiteY456" fmla="*/ 1041896 h 1530350"/>
                    <a:gd name="connsiteX457" fmla="*/ 1927153 w 2420099"/>
                    <a:gd name="connsiteY457" fmla="*/ 1075496 h 1530350"/>
                    <a:gd name="connsiteX458" fmla="*/ 1978780 w 2420099"/>
                    <a:gd name="connsiteY458" fmla="*/ 1109095 h 1530350"/>
                    <a:gd name="connsiteX459" fmla="*/ 2030408 w 2420099"/>
                    <a:gd name="connsiteY459" fmla="*/ 1075496 h 1530350"/>
                    <a:gd name="connsiteX460" fmla="*/ 283152 w 2420099"/>
                    <a:gd name="connsiteY460" fmla="*/ 997758 h 1530350"/>
                    <a:gd name="connsiteX461" fmla="*/ 231529 w 2420099"/>
                    <a:gd name="connsiteY461" fmla="*/ 1031357 h 1530350"/>
                    <a:gd name="connsiteX462" fmla="*/ 283152 w 2420099"/>
                    <a:gd name="connsiteY462" fmla="*/ 1064956 h 1530350"/>
                    <a:gd name="connsiteX463" fmla="*/ 334780 w 2420099"/>
                    <a:gd name="connsiteY463" fmla="*/ 1031357 h 1530350"/>
                    <a:gd name="connsiteX464" fmla="*/ 147504 w 2420099"/>
                    <a:gd name="connsiteY464" fmla="*/ 997757 h 1530350"/>
                    <a:gd name="connsiteX465" fmla="*/ 95876 w 2420099"/>
                    <a:gd name="connsiteY465" fmla="*/ 1031357 h 1530350"/>
                    <a:gd name="connsiteX466" fmla="*/ 147503 w 2420099"/>
                    <a:gd name="connsiteY466" fmla="*/ 1064957 h 1530350"/>
                    <a:gd name="connsiteX467" fmla="*/ 199131 w 2420099"/>
                    <a:gd name="connsiteY467" fmla="*/ 1031357 h 1530350"/>
                    <a:gd name="connsiteX468" fmla="*/ 418806 w 2420099"/>
                    <a:gd name="connsiteY468" fmla="*/ 997757 h 1530350"/>
                    <a:gd name="connsiteX469" fmla="*/ 367179 w 2420099"/>
                    <a:gd name="connsiteY469" fmla="*/ 1031357 h 1530350"/>
                    <a:gd name="connsiteX470" fmla="*/ 418806 w 2420099"/>
                    <a:gd name="connsiteY470" fmla="*/ 1064957 h 1530350"/>
                    <a:gd name="connsiteX471" fmla="*/ 470432 w 2420099"/>
                    <a:gd name="connsiteY471" fmla="*/ 1031357 h 1530350"/>
                    <a:gd name="connsiteX472" fmla="*/ 825758 w 2420099"/>
                    <a:gd name="connsiteY472" fmla="*/ 997756 h 1530350"/>
                    <a:gd name="connsiteX473" fmla="*/ 774129 w 2420099"/>
                    <a:gd name="connsiteY473" fmla="*/ 1031357 h 1530350"/>
                    <a:gd name="connsiteX474" fmla="*/ 825754 w 2420099"/>
                    <a:gd name="connsiteY474" fmla="*/ 1064955 h 1530350"/>
                    <a:gd name="connsiteX475" fmla="*/ 877380 w 2420099"/>
                    <a:gd name="connsiteY475" fmla="*/ 1031354 h 1530350"/>
                    <a:gd name="connsiteX476" fmla="*/ 690104 w 2420099"/>
                    <a:gd name="connsiteY476" fmla="*/ 997756 h 1530350"/>
                    <a:gd name="connsiteX477" fmla="*/ 638479 w 2420099"/>
                    <a:gd name="connsiteY477" fmla="*/ 1031355 h 1530350"/>
                    <a:gd name="connsiteX478" fmla="*/ 690109 w 2420099"/>
                    <a:gd name="connsiteY478" fmla="*/ 1064956 h 1530350"/>
                    <a:gd name="connsiteX479" fmla="*/ 741735 w 2420099"/>
                    <a:gd name="connsiteY479" fmla="*/ 1031357 h 1530350"/>
                    <a:gd name="connsiteX480" fmla="*/ 554459 w 2420099"/>
                    <a:gd name="connsiteY480" fmla="*/ 997756 h 1530350"/>
                    <a:gd name="connsiteX481" fmla="*/ 502829 w 2420099"/>
                    <a:gd name="connsiteY481" fmla="*/ 1031357 h 1530350"/>
                    <a:gd name="connsiteX482" fmla="*/ 554454 w 2420099"/>
                    <a:gd name="connsiteY482" fmla="*/ 1064956 h 1530350"/>
                    <a:gd name="connsiteX483" fmla="*/ 606084 w 2420099"/>
                    <a:gd name="connsiteY483" fmla="*/ 1031355 h 1530350"/>
                    <a:gd name="connsiteX484" fmla="*/ 961404 w 2420099"/>
                    <a:gd name="connsiteY484" fmla="*/ 997756 h 1530350"/>
                    <a:gd name="connsiteX485" fmla="*/ 909777 w 2420099"/>
                    <a:gd name="connsiteY485" fmla="*/ 1031354 h 1530350"/>
                    <a:gd name="connsiteX486" fmla="*/ 961407 w 2420099"/>
                    <a:gd name="connsiteY486" fmla="*/ 1064955 h 1530350"/>
                    <a:gd name="connsiteX487" fmla="*/ 1013034 w 2420099"/>
                    <a:gd name="connsiteY487" fmla="*/ 1031355 h 1530350"/>
                    <a:gd name="connsiteX488" fmla="*/ 1639654 w 2420099"/>
                    <a:gd name="connsiteY488" fmla="*/ 997755 h 1530350"/>
                    <a:gd name="connsiteX489" fmla="*/ 1588028 w 2420099"/>
                    <a:gd name="connsiteY489" fmla="*/ 1031354 h 1530350"/>
                    <a:gd name="connsiteX490" fmla="*/ 1639654 w 2420099"/>
                    <a:gd name="connsiteY490" fmla="*/ 1064953 h 1530350"/>
                    <a:gd name="connsiteX491" fmla="*/ 1691280 w 2420099"/>
                    <a:gd name="connsiteY491" fmla="*/ 1031354 h 1530350"/>
                    <a:gd name="connsiteX492" fmla="*/ 1368354 w 2420099"/>
                    <a:gd name="connsiteY492" fmla="*/ 997755 h 1530350"/>
                    <a:gd name="connsiteX493" fmla="*/ 1316727 w 2420099"/>
                    <a:gd name="connsiteY493" fmla="*/ 1031354 h 1530350"/>
                    <a:gd name="connsiteX494" fmla="*/ 1368354 w 2420099"/>
                    <a:gd name="connsiteY494" fmla="*/ 1064954 h 1530350"/>
                    <a:gd name="connsiteX495" fmla="*/ 1419980 w 2420099"/>
                    <a:gd name="connsiteY495" fmla="*/ 1031354 h 1530350"/>
                    <a:gd name="connsiteX496" fmla="*/ 1097059 w 2420099"/>
                    <a:gd name="connsiteY496" fmla="*/ 997755 h 1530350"/>
                    <a:gd name="connsiteX497" fmla="*/ 1045432 w 2420099"/>
                    <a:gd name="connsiteY497" fmla="*/ 1031355 h 1530350"/>
                    <a:gd name="connsiteX498" fmla="*/ 1097057 w 2420099"/>
                    <a:gd name="connsiteY498" fmla="*/ 1064955 h 1530350"/>
                    <a:gd name="connsiteX499" fmla="*/ 1148678 w 2420099"/>
                    <a:gd name="connsiteY499" fmla="*/ 1031354 h 1530350"/>
                    <a:gd name="connsiteX500" fmla="*/ 1775306 w 2420099"/>
                    <a:gd name="connsiteY500" fmla="*/ 997755 h 1530350"/>
                    <a:gd name="connsiteX501" fmla="*/ 1723678 w 2420099"/>
                    <a:gd name="connsiteY501" fmla="*/ 1031354 h 1530350"/>
                    <a:gd name="connsiteX502" fmla="*/ 1775304 w 2420099"/>
                    <a:gd name="connsiteY502" fmla="*/ 1064953 h 1530350"/>
                    <a:gd name="connsiteX503" fmla="*/ 1826932 w 2420099"/>
                    <a:gd name="connsiteY503" fmla="*/ 1031354 h 1530350"/>
                    <a:gd name="connsiteX504" fmla="*/ 1504004 w 2420099"/>
                    <a:gd name="connsiteY504" fmla="*/ 997755 h 1530350"/>
                    <a:gd name="connsiteX505" fmla="*/ 1452377 w 2420099"/>
                    <a:gd name="connsiteY505" fmla="*/ 1031354 h 1530350"/>
                    <a:gd name="connsiteX506" fmla="*/ 1504004 w 2420099"/>
                    <a:gd name="connsiteY506" fmla="*/ 1064955 h 1530350"/>
                    <a:gd name="connsiteX507" fmla="*/ 1555632 w 2420099"/>
                    <a:gd name="connsiteY507" fmla="*/ 1031354 h 1530350"/>
                    <a:gd name="connsiteX508" fmla="*/ 2182257 w 2420099"/>
                    <a:gd name="connsiteY508" fmla="*/ 997754 h 1530350"/>
                    <a:gd name="connsiteX509" fmla="*/ 2130630 w 2420099"/>
                    <a:gd name="connsiteY509" fmla="*/ 1031354 h 1530350"/>
                    <a:gd name="connsiteX510" fmla="*/ 2182257 w 2420099"/>
                    <a:gd name="connsiteY510" fmla="*/ 1064953 h 1530350"/>
                    <a:gd name="connsiteX511" fmla="*/ 2233885 w 2420099"/>
                    <a:gd name="connsiteY511" fmla="*/ 1031354 h 1530350"/>
                    <a:gd name="connsiteX512" fmla="*/ 2046607 w 2420099"/>
                    <a:gd name="connsiteY512" fmla="*/ 997754 h 1530350"/>
                    <a:gd name="connsiteX513" fmla="*/ 1994979 w 2420099"/>
                    <a:gd name="connsiteY513" fmla="*/ 1031354 h 1530350"/>
                    <a:gd name="connsiteX514" fmla="*/ 2046607 w 2420099"/>
                    <a:gd name="connsiteY514" fmla="*/ 1064953 h 1530350"/>
                    <a:gd name="connsiteX515" fmla="*/ 2098233 w 2420099"/>
                    <a:gd name="connsiteY515" fmla="*/ 1031354 h 1530350"/>
                    <a:gd name="connsiteX516" fmla="*/ 1910955 w 2420099"/>
                    <a:gd name="connsiteY516" fmla="*/ 997754 h 1530350"/>
                    <a:gd name="connsiteX517" fmla="*/ 1859328 w 2420099"/>
                    <a:gd name="connsiteY517" fmla="*/ 1031354 h 1530350"/>
                    <a:gd name="connsiteX518" fmla="*/ 1910954 w 2420099"/>
                    <a:gd name="connsiteY518" fmla="*/ 1064953 h 1530350"/>
                    <a:gd name="connsiteX519" fmla="*/ 1962582 w 2420099"/>
                    <a:gd name="connsiteY519" fmla="*/ 1031353 h 1530350"/>
                    <a:gd name="connsiteX520" fmla="*/ 1232701 w 2420099"/>
                    <a:gd name="connsiteY520" fmla="*/ 997754 h 1530350"/>
                    <a:gd name="connsiteX521" fmla="*/ 1181075 w 2420099"/>
                    <a:gd name="connsiteY521" fmla="*/ 1031354 h 1530350"/>
                    <a:gd name="connsiteX522" fmla="*/ 1232702 w 2420099"/>
                    <a:gd name="connsiteY522" fmla="*/ 1064955 h 1530350"/>
                    <a:gd name="connsiteX523" fmla="*/ 1284329 w 2420099"/>
                    <a:gd name="connsiteY523" fmla="*/ 1031354 h 1530350"/>
                    <a:gd name="connsiteX524" fmla="*/ 350979 w 2420099"/>
                    <a:gd name="connsiteY524" fmla="*/ 953616 h 1530350"/>
                    <a:gd name="connsiteX525" fmla="*/ 299352 w 2420099"/>
                    <a:gd name="connsiteY525" fmla="*/ 987216 h 1530350"/>
                    <a:gd name="connsiteX526" fmla="*/ 350979 w 2420099"/>
                    <a:gd name="connsiteY526" fmla="*/ 1020815 h 1530350"/>
                    <a:gd name="connsiteX527" fmla="*/ 402604 w 2420099"/>
                    <a:gd name="connsiteY527" fmla="*/ 987215 h 1530350"/>
                    <a:gd name="connsiteX528" fmla="*/ 215329 w 2420099"/>
                    <a:gd name="connsiteY528" fmla="*/ 953616 h 1530350"/>
                    <a:gd name="connsiteX529" fmla="*/ 163703 w 2420099"/>
                    <a:gd name="connsiteY529" fmla="*/ 987215 h 1530350"/>
                    <a:gd name="connsiteX530" fmla="*/ 215330 w 2420099"/>
                    <a:gd name="connsiteY530" fmla="*/ 1020815 h 1530350"/>
                    <a:gd name="connsiteX531" fmla="*/ 266955 w 2420099"/>
                    <a:gd name="connsiteY531" fmla="*/ 987215 h 1530350"/>
                    <a:gd name="connsiteX532" fmla="*/ 893580 w 2420099"/>
                    <a:gd name="connsiteY532" fmla="*/ 953615 h 1530350"/>
                    <a:gd name="connsiteX533" fmla="*/ 841957 w 2420099"/>
                    <a:gd name="connsiteY533" fmla="*/ 987214 h 1530350"/>
                    <a:gd name="connsiteX534" fmla="*/ 893578 w 2420099"/>
                    <a:gd name="connsiteY534" fmla="*/ 1020813 h 1530350"/>
                    <a:gd name="connsiteX535" fmla="*/ 945204 w 2420099"/>
                    <a:gd name="connsiteY535" fmla="*/ 987213 h 1530350"/>
                    <a:gd name="connsiteX536" fmla="*/ 622281 w 2420099"/>
                    <a:gd name="connsiteY536" fmla="*/ 953615 h 1530350"/>
                    <a:gd name="connsiteX537" fmla="*/ 570655 w 2420099"/>
                    <a:gd name="connsiteY537" fmla="*/ 987214 h 1530350"/>
                    <a:gd name="connsiteX538" fmla="*/ 622282 w 2420099"/>
                    <a:gd name="connsiteY538" fmla="*/ 1020813 h 1530350"/>
                    <a:gd name="connsiteX539" fmla="*/ 673905 w 2420099"/>
                    <a:gd name="connsiteY539" fmla="*/ 987213 h 1530350"/>
                    <a:gd name="connsiteX540" fmla="*/ 486633 w 2420099"/>
                    <a:gd name="connsiteY540" fmla="*/ 953614 h 1530350"/>
                    <a:gd name="connsiteX541" fmla="*/ 435005 w 2420099"/>
                    <a:gd name="connsiteY541" fmla="*/ 987215 h 1530350"/>
                    <a:gd name="connsiteX542" fmla="*/ 486631 w 2420099"/>
                    <a:gd name="connsiteY542" fmla="*/ 1020814 h 1530350"/>
                    <a:gd name="connsiteX543" fmla="*/ 538259 w 2420099"/>
                    <a:gd name="connsiteY543" fmla="*/ 987214 h 1530350"/>
                    <a:gd name="connsiteX544" fmla="*/ 1707480 w 2420099"/>
                    <a:gd name="connsiteY544" fmla="*/ 953613 h 1530350"/>
                    <a:gd name="connsiteX545" fmla="*/ 1655854 w 2420099"/>
                    <a:gd name="connsiteY545" fmla="*/ 987212 h 1530350"/>
                    <a:gd name="connsiteX546" fmla="*/ 1707479 w 2420099"/>
                    <a:gd name="connsiteY546" fmla="*/ 1020812 h 1530350"/>
                    <a:gd name="connsiteX547" fmla="*/ 1759106 w 2420099"/>
                    <a:gd name="connsiteY547" fmla="*/ 987212 h 1530350"/>
                    <a:gd name="connsiteX548" fmla="*/ 1571830 w 2420099"/>
                    <a:gd name="connsiteY548" fmla="*/ 953613 h 1530350"/>
                    <a:gd name="connsiteX549" fmla="*/ 1520203 w 2420099"/>
                    <a:gd name="connsiteY549" fmla="*/ 987212 h 1530350"/>
                    <a:gd name="connsiteX550" fmla="*/ 1571830 w 2420099"/>
                    <a:gd name="connsiteY550" fmla="*/ 1020813 h 1530350"/>
                    <a:gd name="connsiteX551" fmla="*/ 1623456 w 2420099"/>
                    <a:gd name="connsiteY551" fmla="*/ 987213 h 1530350"/>
                    <a:gd name="connsiteX552" fmla="*/ 1436179 w 2420099"/>
                    <a:gd name="connsiteY552" fmla="*/ 953613 h 1530350"/>
                    <a:gd name="connsiteX553" fmla="*/ 1384552 w 2420099"/>
                    <a:gd name="connsiteY553" fmla="*/ 987213 h 1530350"/>
                    <a:gd name="connsiteX554" fmla="*/ 1436179 w 2420099"/>
                    <a:gd name="connsiteY554" fmla="*/ 1020813 h 1530350"/>
                    <a:gd name="connsiteX555" fmla="*/ 1487806 w 2420099"/>
                    <a:gd name="connsiteY555" fmla="*/ 987212 h 1530350"/>
                    <a:gd name="connsiteX556" fmla="*/ 1164877 w 2420099"/>
                    <a:gd name="connsiteY556" fmla="*/ 953613 h 1530350"/>
                    <a:gd name="connsiteX557" fmla="*/ 1113250 w 2420099"/>
                    <a:gd name="connsiteY557" fmla="*/ 987213 h 1530350"/>
                    <a:gd name="connsiteX558" fmla="*/ 1164877 w 2420099"/>
                    <a:gd name="connsiteY558" fmla="*/ 1020813 h 1530350"/>
                    <a:gd name="connsiteX559" fmla="*/ 1216504 w 2420099"/>
                    <a:gd name="connsiteY559" fmla="*/ 987212 h 1530350"/>
                    <a:gd name="connsiteX560" fmla="*/ 1029234 w 2420099"/>
                    <a:gd name="connsiteY560" fmla="*/ 953613 h 1530350"/>
                    <a:gd name="connsiteX561" fmla="*/ 977604 w 2420099"/>
                    <a:gd name="connsiteY561" fmla="*/ 987213 h 1530350"/>
                    <a:gd name="connsiteX562" fmla="*/ 1029232 w 2420099"/>
                    <a:gd name="connsiteY562" fmla="*/ 1020813 h 1530350"/>
                    <a:gd name="connsiteX563" fmla="*/ 1080862 w 2420099"/>
                    <a:gd name="connsiteY563" fmla="*/ 987213 h 1530350"/>
                    <a:gd name="connsiteX564" fmla="*/ 757929 w 2420099"/>
                    <a:gd name="connsiteY564" fmla="*/ 953613 h 1530350"/>
                    <a:gd name="connsiteX565" fmla="*/ 706304 w 2420099"/>
                    <a:gd name="connsiteY565" fmla="*/ 987213 h 1530350"/>
                    <a:gd name="connsiteX566" fmla="*/ 757932 w 2420099"/>
                    <a:gd name="connsiteY566" fmla="*/ 1020815 h 1530350"/>
                    <a:gd name="connsiteX567" fmla="*/ 809561 w 2420099"/>
                    <a:gd name="connsiteY567" fmla="*/ 987214 h 1530350"/>
                    <a:gd name="connsiteX568" fmla="*/ 1843130 w 2420099"/>
                    <a:gd name="connsiteY568" fmla="*/ 953613 h 1530350"/>
                    <a:gd name="connsiteX569" fmla="*/ 1791504 w 2420099"/>
                    <a:gd name="connsiteY569" fmla="*/ 987212 h 1530350"/>
                    <a:gd name="connsiteX570" fmla="*/ 1843130 w 2420099"/>
                    <a:gd name="connsiteY570" fmla="*/ 1020812 h 1530350"/>
                    <a:gd name="connsiteX571" fmla="*/ 1894758 w 2420099"/>
                    <a:gd name="connsiteY571" fmla="*/ 987212 h 1530350"/>
                    <a:gd name="connsiteX572" fmla="*/ 1300527 w 2420099"/>
                    <a:gd name="connsiteY572" fmla="*/ 953613 h 1530350"/>
                    <a:gd name="connsiteX573" fmla="*/ 1248901 w 2420099"/>
                    <a:gd name="connsiteY573" fmla="*/ 987212 h 1530350"/>
                    <a:gd name="connsiteX574" fmla="*/ 1300529 w 2420099"/>
                    <a:gd name="connsiteY574" fmla="*/ 1020813 h 1530350"/>
                    <a:gd name="connsiteX575" fmla="*/ 1352155 w 2420099"/>
                    <a:gd name="connsiteY575" fmla="*/ 987213 h 1530350"/>
                    <a:gd name="connsiteX576" fmla="*/ 2250083 w 2420099"/>
                    <a:gd name="connsiteY576" fmla="*/ 953612 h 1530350"/>
                    <a:gd name="connsiteX577" fmla="*/ 2198456 w 2420099"/>
                    <a:gd name="connsiteY577" fmla="*/ 987212 h 1530350"/>
                    <a:gd name="connsiteX578" fmla="*/ 2250083 w 2420099"/>
                    <a:gd name="connsiteY578" fmla="*/ 1020812 h 1530350"/>
                    <a:gd name="connsiteX579" fmla="*/ 2301709 w 2420099"/>
                    <a:gd name="connsiteY579" fmla="*/ 987212 h 1530350"/>
                    <a:gd name="connsiteX580" fmla="*/ 2114432 w 2420099"/>
                    <a:gd name="connsiteY580" fmla="*/ 953612 h 1530350"/>
                    <a:gd name="connsiteX581" fmla="*/ 2062805 w 2420099"/>
                    <a:gd name="connsiteY581" fmla="*/ 987212 h 1530350"/>
                    <a:gd name="connsiteX582" fmla="*/ 2114432 w 2420099"/>
                    <a:gd name="connsiteY582" fmla="*/ 1020812 h 1530350"/>
                    <a:gd name="connsiteX583" fmla="*/ 2166059 w 2420099"/>
                    <a:gd name="connsiteY583" fmla="*/ 987212 h 1530350"/>
                    <a:gd name="connsiteX584" fmla="*/ 1978781 w 2420099"/>
                    <a:gd name="connsiteY584" fmla="*/ 953612 h 1530350"/>
                    <a:gd name="connsiteX585" fmla="*/ 1927154 w 2420099"/>
                    <a:gd name="connsiteY585" fmla="*/ 987212 h 1530350"/>
                    <a:gd name="connsiteX586" fmla="*/ 1978780 w 2420099"/>
                    <a:gd name="connsiteY586" fmla="*/ 1020812 h 1530350"/>
                    <a:gd name="connsiteX587" fmla="*/ 2030408 w 2420099"/>
                    <a:gd name="connsiteY587" fmla="*/ 987212 h 1530350"/>
                    <a:gd name="connsiteX588" fmla="*/ 147504 w 2420099"/>
                    <a:gd name="connsiteY588" fmla="*/ 909475 h 1530350"/>
                    <a:gd name="connsiteX589" fmla="*/ 95878 w 2420099"/>
                    <a:gd name="connsiteY589" fmla="*/ 943074 h 1530350"/>
                    <a:gd name="connsiteX590" fmla="*/ 147504 w 2420099"/>
                    <a:gd name="connsiteY590" fmla="*/ 976673 h 1530350"/>
                    <a:gd name="connsiteX591" fmla="*/ 199131 w 2420099"/>
                    <a:gd name="connsiteY591" fmla="*/ 943074 h 1530350"/>
                    <a:gd name="connsiteX592" fmla="*/ 283152 w 2420099"/>
                    <a:gd name="connsiteY592" fmla="*/ 909474 h 1530350"/>
                    <a:gd name="connsiteX593" fmla="*/ 231528 w 2420099"/>
                    <a:gd name="connsiteY593" fmla="*/ 943074 h 1530350"/>
                    <a:gd name="connsiteX594" fmla="*/ 283152 w 2420099"/>
                    <a:gd name="connsiteY594" fmla="*/ 976673 h 1530350"/>
                    <a:gd name="connsiteX595" fmla="*/ 334780 w 2420099"/>
                    <a:gd name="connsiteY595" fmla="*/ 943074 h 1530350"/>
                    <a:gd name="connsiteX596" fmla="*/ 554459 w 2420099"/>
                    <a:gd name="connsiteY596" fmla="*/ 909474 h 1530350"/>
                    <a:gd name="connsiteX597" fmla="*/ 502832 w 2420099"/>
                    <a:gd name="connsiteY597" fmla="*/ 943072 h 1530350"/>
                    <a:gd name="connsiteX598" fmla="*/ 554459 w 2420099"/>
                    <a:gd name="connsiteY598" fmla="*/ 976672 h 1530350"/>
                    <a:gd name="connsiteX599" fmla="*/ 606084 w 2420099"/>
                    <a:gd name="connsiteY599" fmla="*/ 943073 h 1530350"/>
                    <a:gd name="connsiteX600" fmla="*/ 418807 w 2420099"/>
                    <a:gd name="connsiteY600" fmla="*/ 909474 h 1530350"/>
                    <a:gd name="connsiteX601" fmla="*/ 367179 w 2420099"/>
                    <a:gd name="connsiteY601" fmla="*/ 943074 h 1530350"/>
                    <a:gd name="connsiteX602" fmla="*/ 418806 w 2420099"/>
                    <a:gd name="connsiteY602" fmla="*/ 976673 h 1530350"/>
                    <a:gd name="connsiteX603" fmla="*/ 470434 w 2420099"/>
                    <a:gd name="connsiteY603" fmla="*/ 943072 h 1530350"/>
                    <a:gd name="connsiteX604" fmla="*/ 961408 w 2420099"/>
                    <a:gd name="connsiteY604" fmla="*/ 909472 h 1530350"/>
                    <a:gd name="connsiteX605" fmla="*/ 909777 w 2420099"/>
                    <a:gd name="connsiteY605" fmla="*/ 943073 h 1530350"/>
                    <a:gd name="connsiteX606" fmla="*/ 961405 w 2420099"/>
                    <a:gd name="connsiteY606" fmla="*/ 976671 h 1530350"/>
                    <a:gd name="connsiteX607" fmla="*/ 1013034 w 2420099"/>
                    <a:gd name="connsiteY607" fmla="*/ 943071 h 1530350"/>
                    <a:gd name="connsiteX608" fmla="*/ 825754 w 2420099"/>
                    <a:gd name="connsiteY608" fmla="*/ 909472 h 1530350"/>
                    <a:gd name="connsiteX609" fmla="*/ 774129 w 2420099"/>
                    <a:gd name="connsiteY609" fmla="*/ 943072 h 1530350"/>
                    <a:gd name="connsiteX610" fmla="*/ 825758 w 2420099"/>
                    <a:gd name="connsiteY610" fmla="*/ 976672 h 1530350"/>
                    <a:gd name="connsiteX611" fmla="*/ 877384 w 2420099"/>
                    <a:gd name="connsiteY611" fmla="*/ 943073 h 1530350"/>
                    <a:gd name="connsiteX612" fmla="*/ 690109 w 2420099"/>
                    <a:gd name="connsiteY612" fmla="*/ 909472 h 1530350"/>
                    <a:gd name="connsiteX613" fmla="*/ 638479 w 2420099"/>
                    <a:gd name="connsiteY613" fmla="*/ 943073 h 1530350"/>
                    <a:gd name="connsiteX614" fmla="*/ 690104 w 2420099"/>
                    <a:gd name="connsiteY614" fmla="*/ 976672 h 1530350"/>
                    <a:gd name="connsiteX615" fmla="*/ 741734 w 2420099"/>
                    <a:gd name="connsiteY615" fmla="*/ 943071 h 1530350"/>
                    <a:gd name="connsiteX616" fmla="*/ 1504004 w 2420099"/>
                    <a:gd name="connsiteY616" fmla="*/ 909472 h 1530350"/>
                    <a:gd name="connsiteX617" fmla="*/ 1452377 w 2420099"/>
                    <a:gd name="connsiteY617" fmla="*/ 943071 h 1530350"/>
                    <a:gd name="connsiteX618" fmla="*/ 1504004 w 2420099"/>
                    <a:gd name="connsiteY618" fmla="*/ 976670 h 1530350"/>
                    <a:gd name="connsiteX619" fmla="*/ 1555631 w 2420099"/>
                    <a:gd name="connsiteY619" fmla="*/ 943072 h 1530350"/>
                    <a:gd name="connsiteX620" fmla="*/ 1232703 w 2420099"/>
                    <a:gd name="connsiteY620" fmla="*/ 909472 h 1530350"/>
                    <a:gd name="connsiteX621" fmla="*/ 1181076 w 2420099"/>
                    <a:gd name="connsiteY621" fmla="*/ 943072 h 1530350"/>
                    <a:gd name="connsiteX622" fmla="*/ 1232702 w 2420099"/>
                    <a:gd name="connsiteY622" fmla="*/ 976670 h 1530350"/>
                    <a:gd name="connsiteX623" fmla="*/ 1284329 w 2420099"/>
                    <a:gd name="connsiteY623" fmla="*/ 943071 h 1530350"/>
                    <a:gd name="connsiteX624" fmla="*/ 1097058 w 2420099"/>
                    <a:gd name="connsiteY624" fmla="*/ 909472 h 1530350"/>
                    <a:gd name="connsiteX625" fmla="*/ 1045435 w 2420099"/>
                    <a:gd name="connsiteY625" fmla="*/ 943072 h 1530350"/>
                    <a:gd name="connsiteX626" fmla="*/ 1097058 w 2420099"/>
                    <a:gd name="connsiteY626" fmla="*/ 976671 h 1530350"/>
                    <a:gd name="connsiteX627" fmla="*/ 1148680 w 2420099"/>
                    <a:gd name="connsiteY627" fmla="*/ 943072 h 1530350"/>
                    <a:gd name="connsiteX628" fmla="*/ 1775306 w 2420099"/>
                    <a:gd name="connsiteY628" fmla="*/ 909471 h 1530350"/>
                    <a:gd name="connsiteX629" fmla="*/ 1723678 w 2420099"/>
                    <a:gd name="connsiteY629" fmla="*/ 943071 h 1530350"/>
                    <a:gd name="connsiteX630" fmla="*/ 1775304 w 2420099"/>
                    <a:gd name="connsiteY630" fmla="*/ 976670 h 1530350"/>
                    <a:gd name="connsiteX631" fmla="*/ 1826933 w 2420099"/>
                    <a:gd name="connsiteY631" fmla="*/ 943070 h 1530350"/>
                    <a:gd name="connsiteX632" fmla="*/ 1639655 w 2420099"/>
                    <a:gd name="connsiteY632" fmla="*/ 909471 h 1530350"/>
                    <a:gd name="connsiteX633" fmla="*/ 1588028 w 2420099"/>
                    <a:gd name="connsiteY633" fmla="*/ 943072 h 1530350"/>
                    <a:gd name="connsiteX634" fmla="*/ 1639656 w 2420099"/>
                    <a:gd name="connsiteY634" fmla="*/ 976671 h 1530350"/>
                    <a:gd name="connsiteX635" fmla="*/ 1691282 w 2420099"/>
                    <a:gd name="connsiteY635" fmla="*/ 943071 h 1530350"/>
                    <a:gd name="connsiteX636" fmla="*/ 2317909 w 2420099"/>
                    <a:gd name="connsiteY636" fmla="*/ 909471 h 1530350"/>
                    <a:gd name="connsiteX637" fmla="*/ 2266281 w 2420099"/>
                    <a:gd name="connsiteY637" fmla="*/ 943070 h 1530350"/>
                    <a:gd name="connsiteX638" fmla="*/ 2317907 w 2420099"/>
                    <a:gd name="connsiteY638" fmla="*/ 976670 h 1530350"/>
                    <a:gd name="connsiteX639" fmla="*/ 2369535 w 2420099"/>
                    <a:gd name="connsiteY639" fmla="*/ 943070 h 1530350"/>
                    <a:gd name="connsiteX640" fmla="*/ 2046607 w 2420099"/>
                    <a:gd name="connsiteY640" fmla="*/ 909471 h 1530350"/>
                    <a:gd name="connsiteX641" fmla="*/ 1994979 w 2420099"/>
                    <a:gd name="connsiteY641" fmla="*/ 943070 h 1530350"/>
                    <a:gd name="connsiteX642" fmla="*/ 2046606 w 2420099"/>
                    <a:gd name="connsiteY642" fmla="*/ 976670 h 1530350"/>
                    <a:gd name="connsiteX643" fmla="*/ 2098233 w 2420099"/>
                    <a:gd name="connsiteY643" fmla="*/ 943070 h 1530350"/>
                    <a:gd name="connsiteX644" fmla="*/ 1910955 w 2420099"/>
                    <a:gd name="connsiteY644" fmla="*/ 909471 h 1530350"/>
                    <a:gd name="connsiteX645" fmla="*/ 1859329 w 2420099"/>
                    <a:gd name="connsiteY645" fmla="*/ 943071 h 1530350"/>
                    <a:gd name="connsiteX646" fmla="*/ 1910955 w 2420099"/>
                    <a:gd name="connsiteY646" fmla="*/ 976670 h 1530350"/>
                    <a:gd name="connsiteX647" fmla="*/ 1962582 w 2420099"/>
                    <a:gd name="connsiteY647" fmla="*/ 943070 h 1530350"/>
                    <a:gd name="connsiteX648" fmla="*/ 1368353 w 2420099"/>
                    <a:gd name="connsiteY648" fmla="*/ 909471 h 1530350"/>
                    <a:gd name="connsiteX649" fmla="*/ 1316726 w 2420099"/>
                    <a:gd name="connsiteY649" fmla="*/ 943071 h 1530350"/>
                    <a:gd name="connsiteX650" fmla="*/ 1368354 w 2420099"/>
                    <a:gd name="connsiteY650" fmla="*/ 976671 h 1530350"/>
                    <a:gd name="connsiteX651" fmla="*/ 1419981 w 2420099"/>
                    <a:gd name="connsiteY651" fmla="*/ 943071 h 1530350"/>
                    <a:gd name="connsiteX652" fmla="*/ 2182257 w 2420099"/>
                    <a:gd name="connsiteY652" fmla="*/ 909470 h 1530350"/>
                    <a:gd name="connsiteX653" fmla="*/ 2130630 w 2420099"/>
                    <a:gd name="connsiteY653" fmla="*/ 943070 h 1530350"/>
                    <a:gd name="connsiteX654" fmla="*/ 2182257 w 2420099"/>
                    <a:gd name="connsiteY654" fmla="*/ 976670 h 1530350"/>
                    <a:gd name="connsiteX655" fmla="*/ 2233885 w 2420099"/>
                    <a:gd name="connsiteY655" fmla="*/ 943070 h 1530350"/>
                    <a:gd name="connsiteX656" fmla="*/ 215330 w 2420099"/>
                    <a:gd name="connsiteY656" fmla="*/ 865333 h 1530350"/>
                    <a:gd name="connsiteX657" fmla="*/ 163703 w 2420099"/>
                    <a:gd name="connsiteY657" fmla="*/ 898932 h 1530350"/>
                    <a:gd name="connsiteX658" fmla="*/ 215330 w 2420099"/>
                    <a:gd name="connsiteY658" fmla="*/ 932532 h 1530350"/>
                    <a:gd name="connsiteX659" fmla="*/ 266958 w 2420099"/>
                    <a:gd name="connsiteY659" fmla="*/ 898932 h 1530350"/>
                    <a:gd name="connsiteX660" fmla="*/ 79679 w 2420099"/>
                    <a:gd name="connsiteY660" fmla="*/ 865332 h 1530350"/>
                    <a:gd name="connsiteX661" fmla="*/ 28052 w 2420099"/>
                    <a:gd name="connsiteY661" fmla="*/ 898932 h 1530350"/>
                    <a:gd name="connsiteX662" fmla="*/ 79680 w 2420099"/>
                    <a:gd name="connsiteY662" fmla="*/ 932532 h 1530350"/>
                    <a:gd name="connsiteX663" fmla="*/ 131307 w 2420099"/>
                    <a:gd name="connsiteY663" fmla="*/ 898932 h 1530350"/>
                    <a:gd name="connsiteX664" fmla="*/ 1029234 w 2420099"/>
                    <a:gd name="connsiteY664" fmla="*/ 865332 h 1530350"/>
                    <a:gd name="connsiteX665" fmla="*/ 977609 w 2420099"/>
                    <a:gd name="connsiteY665" fmla="*/ 898931 h 1530350"/>
                    <a:gd name="connsiteX666" fmla="*/ 1029234 w 2420099"/>
                    <a:gd name="connsiteY666" fmla="*/ 932529 h 1530350"/>
                    <a:gd name="connsiteX667" fmla="*/ 1080861 w 2420099"/>
                    <a:gd name="connsiteY667" fmla="*/ 898929 h 1530350"/>
                    <a:gd name="connsiteX668" fmla="*/ 757932 w 2420099"/>
                    <a:gd name="connsiteY668" fmla="*/ 865332 h 1530350"/>
                    <a:gd name="connsiteX669" fmla="*/ 706307 w 2420099"/>
                    <a:gd name="connsiteY669" fmla="*/ 898931 h 1530350"/>
                    <a:gd name="connsiteX670" fmla="*/ 757928 w 2420099"/>
                    <a:gd name="connsiteY670" fmla="*/ 932529 h 1530350"/>
                    <a:gd name="connsiteX671" fmla="*/ 809557 w 2420099"/>
                    <a:gd name="connsiteY671" fmla="*/ 898930 h 1530350"/>
                    <a:gd name="connsiteX672" fmla="*/ 486631 w 2420099"/>
                    <a:gd name="connsiteY672" fmla="*/ 865332 h 1530350"/>
                    <a:gd name="connsiteX673" fmla="*/ 435005 w 2420099"/>
                    <a:gd name="connsiteY673" fmla="*/ 898931 h 1530350"/>
                    <a:gd name="connsiteX674" fmla="*/ 486633 w 2420099"/>
                    <a:gd name="connsiteY674" fmla="*/ 932530 h 1530350"/>
                    <a:gd name="connsiteX675" fmla="*/ 538257 w 2420099"/>
                    <a:gd name="connsiteY675" fmla="*/ 898931 h 1530350"/>
                    <a:gd name="connsiteX676" fmla="*/ 350981 w 2420099"/>
                    <a:gd name="connsiteY676" fmla="*/ 865331 h 1530350"/>
                    <a:gd name="connsiteX677" fmla="*/ 299352 w 2420099"/>
                    <a:gd name="connsiteY677" fmla="*/ 898932 h 1530350"/>
                    <a:gd name="connsiteX678" fmla="*/ 350979 w 2420099"/>
                    <a:gd name="connsiteY678" fmla="*/ 932531 h 1530350"/>
                    <a:gd name="connsiteX679" fmla="*/ 402608 w 2420099"/>
                    <a:gd name="connsiteY679" fmla="*/ 898931 h 1530350"/>
                    <a:gd name="connsiteX680" fmla="*/ 622282 w 2420099"/>
                    <a:gd name="connsiteY680" fmla="*/ 865330 h 1530350"/>
                    <a:gd name="connsiteX681" fmla="*/ 570655 w 2420099"/>
                    <a:gd name="connsiteY681" fmla="*/ 898932 h 1530350"/>
                    <a:gd name="connsiteX682" fmla="*/ 622282 w 2420099"/>
                    <a:gd name="connsiteY682" fmla="*/ 932531 h 1530350"/>
                    <a:gd name="connsiteX683" fmla="*/ 673911 w 2420099"/>
                    <a:gd name="connsiteY683" fmla="*/ 898931 h 1530350"/>
                    <a:gd name="connsiteX684" fmla="*/ 1571830 w 2420099"/>
                    <a:gd name="connsiteY684" fmla="*/ 865330 h 1530350"/>
                    <a:gd name="connsiteX685" fmla="*/ 1520203 w 2420099"/>
                    <a:gd name="connsiteY685" fmla="*/ 898929 h 1530350"/>
                    <a:gd name="connsiteX686" fmla="*/ 1571829 w 2420099"/>
                    <a:gd name="connsiteY686" fmla="*/ 932529 h 1530350"/>
                    <a:gd name="connsiteX687" fmla="*/ 1623456 w 2420099"/>
                    <a:gd name="connsiteY687" fmla="*/ 898929 h 1530350"/>
                    <a:gd name="connsiteX688" fmla="*/ 1300529 w 2420099"/>
                    <a:gd name="connsiteY688" fmla="*/ 865330 h 1530350"/>
                    <a:gd name="connsiteX689" fmla="*/ 1248902 w 2420099"/>
                    <a:gd name="connsiteY689" fmla="*/ 898930 h 1530350"/>
                    <a:gd name="connsiteX690" fmla="*/ 1300527 w 2420099"/>
                    <a:gd name="connsiteY690" fmla="*/ 932529 h 1530350"/>
                    <a:gd name="connsiteX691" fmla="*/ 1352155 w 2420099"/>
                    <a:gd name="connsiteY691" fmla="*/ 898929 h 1530350"/>
                    <a:gd name="connsiteX692" fmla="*/ 1164877 w 2420099"/>
                    <a:gd name="connsiteY692" fmla="*/ 865330 h 1530350"/>
                    <a:gd name="connsiteX693" fmla="*/ 1113251 w 2420099"/>
                    <a:gd name="connsiteY693" fmla="*/ 898930 h 1530350"/>
                    <a:gd name="connsiteX694" fmla="*/ 1164877 w 2420099"/>
                    <a:gd name="connsiteY694" fmla="*/ 932529 h 1530350"/>
                    <a:gd name="connsiteX695" fmla="*/ 1216504 w 2420099"/>
                    <a:gd name="connsiteY695" fmla="*/ 898929 h 1530350"/>
                    <a:gd name="connsiteX696" fmla="*/ 893578 w 2420099"/>
                    <a:gd name="connsiteY696" fmla="*/ 865330 h 1530350"/>
                    <a:gd name="connsiteX697" fmla="*/ 841954 w 2420099"/>
                    <a:gd name="connsiteY697" fmla="*/ 898930 h 1530350"/>
                    <a:gd name="connsiteX698" fmla="*/ 893580 w 2420099"/>
                    <a:gd name="connsiteY698" fmla="*/ 932530 h 1530350"/>
                    <a:gd name="connsiteX699" fmla="*/ 945208 w 2420099"/>
                    <a:gd name="connsiteY699" fmla="*/ 898931 h 1530350"/>
                    <a:gd name="connsiteX700" fmla="*/ 1843131 w 2420099"/>
                    <a:gd name="connsiteY700" fmla="*/ 865329 h 1530350"/>
                    <a:gd name="connsiteX701" fmla="*/ 1791504 w 2420099"/>
                    <a:gd name="connsiteY701" fmla="*/ 898929 h 1530350"/>
                    <a:gd name="connsiteX702" fmla="*/ 1843130 w 2420099"/>
                    <a:gd name="connsiteY702" fmla="*/ 932528 h 1530350"/>
                    <a:gd name="connsiteX703" fmla="*/ 1894758 w 2420099"/>
                    <a:gd name="connsiteY703" fmla="*/ 898928 h 1530350"/>
                    <a:gd name="connsiteX704" fmla="*/ 1707481 w 2420099"/>
                    <a:gd name="connsiteY704" fmla="*/ 865329 h 1530350"/>
                    <a:gd name="connsiteX705" fmla="*/ 1655854 w 2420099"/>
                    <a:gd name="connsiteY705" fmla="*/ 898929 h 1530350"/>
                    <a:gd name="connsiteX706" fmla="*/ 1707480 w 2420099"/>
                    <a:gd name="connsiteY706" fmla="*/ 932529 h 1530350"/>
                    <a:gd name="connsiteX707" fmla="*/ 1759107 w 2420099"/>
                    <a:gd name="connsiteY707" fmla="*/ 898929 h 1530350"/>
                    <a:gd name="connsiteX708" fmla="*/ 1436178 w 2420099"/>
                    <a:gd name="connsiteY708" fmla="*/ 865329 h 1530350"/>
                    <a:gd name="connsiteX709" fmla="*/ 1384552 w 2420099"/>
                    <a:gd name="connsiteY709" fmla="*/ 898929 h 1530350"/>
                    <a:gd name="connsiteX710" fmla="*/ 1436179 w 2420099"/>
                    <a:gd name="connsiteY710" fmla="*/ 932529 h 1530350"/>
                    <a:gd name="connsiteX711" fmla="*/ 1487806 w 2420099"/>
                    <a:gd name="connsiteY711" fmla="*/ 898930 h 1530350"/>
                    <a:gd name="connsiteX712" fmla="*/ 2250083 w 2420099"/>
                    <a:gd name="connsiteY712" fmla="*/ 865329 h 1530350"/>
                    <a:gd name="connsiteX713" fmla="*/ 2198455 w 2420099"/>
                    <a:gd name="connsiteY713" fmla="*/ 898928 h 1530350"/>
                    <a:gd name="connsiteX714" fmla="*/ 2250083 w 2420099"/>
                    <a:gd name="connsiteY714" fmla="*/ 932528 h 1530350"/>
                    <a:gd name="connsiteX715" fmla="*/ 2301709 w 2420099"/>
                    <a:gd name="connsiteY715" fmla="*/ 898929 h 1530350"/>
                    <a:gd name="connsiteX716" fmla="*/ 2114433 w 2420099"/>
                    <a:gd name="connsiteY716" fmla="*/ 865329 h 1530350"/>
                    <a:gd name="connsiteX717" fmla="*/ 2062805 w 2420099"/>
                    <a:gd name="connsiteY717" fmla="*/ 898928 h 1530350"/>
                    <a:gd name="connsiteX718" fmla="*/ 2114432 w 2420099"/>
                    <a:gd name="connsiteY718" fmla="*/ 932528 h 1530350"/>
                    <a:gd name="connsiteX719" fmla="*/ 2166059 w 2420099"/>
                    <a:gd name="connsiteY719" fmla="*/ 898928 h 1530350"/>
                    <a:gd name="connsiteX720" fmla="*/ 1978781 w 2420099"/>
                    <a:gd name="connsiteY720" fmla="*/ 865329 h 1530350"/>
                    <a:gd name="connsiteX721" fmla="*/ 1927154 w 2420099"/>
                    <a:gd name="connsiteY721" fmla="*/ 898929 h 1530350"/>
                    <a:gd name="connsiteX722" fmla="*/ 1978780 w 2420099"/>
                    <a:gd name="connsiteY722" fmla="*/ 932528 h 1530350"/>
                    <a:gd name="connsiteX723" fmla="*/ 2030408 w 2420099"/>
                    <a:gd name="connsiteY723" fmla="*/ 898928 h 1530350"/>
                    <a:gd name="connsiteX724" fmla="*/ 418806 w 2420099"/>
                    <a:gd name="connsiteY724" fmla="*/ 821191 h 1530350"/>
                    <a:gd name="connsiteX725" fmla="*/ 367180 w 2420099"/>
                    <a:gd name="connsiteY725" fmla="*/ 854789 h 1530350"/>
                    <a:gd name="connsiteX726" fmla="*/ 418809 w 2420099"/>
                    <a:gd name="connsiteY726" fmla="*/ 888388 h 1530350"/>
                    <a:gd name="connsiteX727" fmla="*/ 470432 w 2420099"/>
                    <a:gd name="connsiteY727" fmla="*/ 854790 h 1530350"/>
                    <a:gd name="connsiteX728" fmla="*/ 147504 w 2420099"/>
                    <a:gd name="connsiteY728" fmla="*/ 821190 h 1530350"/>
                    <a:gd name="connsiteX729" fmla="*/ 95877 w 2420099"/>
                    <a:gd name="connsiteY729" fmla="*/ 854790 h 1530350"/>
                    <a:gd name="connsiteX730" fmla="*/ 147504 w 2420099"/>
                    <a:gd name="connsiteY730" fmla="*/ 888390 h 1530350"/>
                    <a:gd name="connsiteX731" fmla="*/ 199132 w 2420099"/>
                    <a:gd name="connsiteY731" fmla="*/ 854790 h 1530350"/>
                    <a:gd name="connsiteX732" fmla="*/ 283157 w 2420099"/>
                    <a:gd name="connsiteY732" fmla="*/ 821190 h 1530350"/>
                    <a:gd name="connsiteX733" fmla="*/ 231529 w 2420099"/>
                    <a:gd name="connsiteY733" fmla="*/ 854791 h 1530350"/>
                    <a:gd name="connsiteX734" fmla="*/ 283152 w 2420099"/>
                    <a:gd name="connsiteY734" fmla="*/ 888390 h 1530350"/>
                    <a:gd name="connsiteX735" fmla="*/ 334786 w 2420099"/>
                    <a:gd name="connsiteY735" fmla="*/ 854789 h 1530350"/>
                    <a:gd name="connsiteX736" fmla="*/ 1097059 w 2420099"/>
                    <a:gd name="connsiteY736" fmla="*/ 821189 h 1530350"/>
                    <a:gd name="connsiteX737" fmla="*/ 1045435 w 2420099"/>
                    <a:gd name="connsiteY737" fmla="*/ 854790 h 1530350"/>
                    <a:gd name="connsiteX738" fmla="*/ 1097057 w 2420099"/>
                    <a:gd name="connsiteY738" fmla="*/ 888387 h 1530350"/>
                    <a:gd name="connsiteX739" fmla="*/ 1148679 w 2420099"/>
                    <a:gd name="connsiteY739" fmla="*/ 854787 h 1530350"/>
                    <a:gd name="connsiteX740" fmla="*/ 961407 w 2420099"/>
                    <a:gd name="connsiteY740" fmla="*/ 821189 h 1530350"/>
                    <a:gd name="connsiteX741" fmla="*/ 909777 w 2420099"/>
                    <a:gd name="connsiteY741" fmla="*/ 854788 h 1530350"/>
                    <a:gd name="connsiteX742" fmla="*/ 961405 w 2420099"/>
                    <a:gd name="connsiteY742" fmla="*/ 888388 h 1530350"/>
                    <a:gd name="connsiteX743" fmla="*/ 1013036 w 2420099"/>
                    <a:gd name="connsiteY743" fmla="*/ 854790 h 1530350"/>
                    <a:gd name="connsiteX744" fmla="*/ 825758 w 2420099"/>
                    <a:gd name="connsiteY744" fmla="*/ 821189 h 1530350"/>
                    <a:gd name="connsiteX745" fmla="*/ 774129 w 2420099"/>
                    <a:gd name="connsiteY745" fmla="*/ 854790 h 1530350"/>
                    <a:gd name="connsiteX746" fmla="*/ 825754 w 2420099"/>
                    <a:gd name="connsiteY746" fmla="*/ 888387 h 1530350"/>
                    <a:gd name="connsiteX747" fmla="*/ 877380 w 2420099"/>
                    <a:gd name="connsiteY747" fmla="*/ 854788 h 1530350"/>
                    <a:gd name="connsiteX748" fmla="*/ 690104 w 2420099"/>
                    <a:gd name="connsiteY748" fmla="*/ 821189 h 1530350"/>
                    <a:gd name="connsiteX749" fmla="*/ 638480 w 2420099"/>
                    <a:gd name="connsiteY749" fmla="*/ 854788 h 1530350"/>
                    <a:gd name="connsiteX750" fmla="*/ 690106 w 2420099"/>
                    <a:gd name="connsiteY750" fmla="*/ 888388 h 1530350"/>
                    <a:gd name="connsiteX751" fmla="*/ 741734 w 2420099"/>
                    <a:gd name="connsiteY751" fmla="*/ 854789 h 1530350"/>
                    <a:gd name="connsiteX752" fmla="*/ 554460 w 2420099"/>
                    <a:gd name="connsiteY752" fmla="*/ 821189 h 1530350"/>
                    <a:gd name="connsiteX753" fmla="*/ 502829 w 2420099"/>
                    <a:gd name="connsiteY753" fmla="*/ 854790 h 1530350"/>
                    <a:gd name="connsiteX754" fmla="*/ 554459 w 2420099"/>
                    <a:gd name="connsiteY754" fmla="*/ 888388 h 1530350"/>
                    <a:gd name="connsiteX755" fmla="*/ 606084 w 2420099"/>
                    <a:gd name="connsiteY755" fmla="*/ 854788 h 1530350"/>
                    <a:gd name="connsiteX756" fmla="*/ 1910956 w 2420099"/>
                    <a:gd name="connsiteY756" fmla="*/ 821188 h 1530350"/>
                    <a:gd name="connsiteX757" fmla="*/ 1859329 w 2420099"/>
                    <a:gd name="connsiteY757" fmla="*/ 854788 h 1530350"/>
                    <a:gd name="connsiteX758" fmla="*/ 1910955 w 2420099"/>
                    <a:gd name="connsiteY758" fmla="*/ 888387 h 1530350"/>
                    <a:gd name="connsiteX759" fmla="*/ 1962582 w 2420099"/>
                    <a:gd name="connsiteY759" fmla="*/ 854787 h 1530350"/>
                    <a:gd name="connsiteX760" fmla="*/ 1775306 w 2420099"/>
                    <a:gd name="connsiteY760" fmla="*/ 821188 h 1530350"/>
                    <a:gd name="connsiteX761" fmla="*/ 1723678 w 2420099"/>
                    <a:gd name="connsiteY761" fmla="*/ 854788 h 1530350"/>
                    <a:gd name="connsiteX762" fmla="*/ 1775306 w 2420099"/>
                    <a:gd name="connsiteY762" fmla="*/ 888387 h 1530350"/>
                    <a:gd name="connsiteX763" fmla="*/ 1826933 w 2420099"/>
                    <a:gd name="connsiteY763" fmla="*/ 854788 h 1530350"/>
                    <a:gd name="connsiteX764" fmla="*/ 1639655 w 2420099"/>
                    <a:gd name="connsiteY764" fmla="*/ 821188 h 1530350"/>
                    <a:gd name="connsiteX765" fmla="*/ 1588028 w 2420099"/>
                    <a:gd name="connsiteY765" fmla="*/ 854788 h 1530350"/>
                    <a:gd name="connsiteX766" fmla="*/ 1639655 w 2420099"/>
                    <a:gd name="connsiteY766" fmla="*/ 888387 h 1530350"/>
                    <a:gd name="connsiteX767" fmla="*/ 1691282 w 2420099"/>
                    <a:gd name="connsiteY767" fmla="*/ 854788 h 1530350"/>
                    <a:gd name="connsiteX768" fmla="*/ 1368354 w 2420099"/>
                    <a:gd name="connsiteY768" fmla="*/ 821188 h 1530350"/>
                    <a:gd name="connsiteX769" fmla="*/ 1316727 w 2420099"/>
                    <a:gd name="connsiteY769" fmla="*/ 854788 h 1530350"/>
                    <a:gd name="connsiteX770" fmla="*/ 1368354 w 2420099"/>
                    <a:gd name="connsiteY770" fmla="*/ 888387 h 1530350"/>
                    <a:gd name="connsiteX771" fmla="*/ 1419980 w 2420099"/>
                    <a:gd name="connsiteY771" fmla="*/ 854787 h 1530350"/>
                    <a:gd name="connsiteX772" fmla="*/ 1232703 w 2420099"/>
                    <a:gd name="connsiteY772" fmla="*/ 821188 h 1530350"/>
                    <a:gd name="connsiteX773" fmla="*/ 1181075 w 2420099"/>
                    <a:gd name="connsiteY773" fmla="*/ 854788 h 1530350"/>
                    <a:gd name="connsiteX774" fmla="*/ 1232703 w 2420099"/>
                    <a:gd name="connsiteY774" fmla="*/ 888387 h 1530350"/>
                    <a:gd name="connsiteX775" fmla="*/ 1284329 w 2420099"/>
                    <a:gd name="connsiteY775" fmla="*/ 854787 h 1530350"/>
                    <a:gd name="connsiteX776" fmla="*/ 2182257 w 2420099"/>
                    <a:gd name="connsiteY776" fmla="*/ 821187 h 1530350"/>
                    <a:gd name="connsiteX777" fmla="*/ 2130630 w 2420099"/>
                    <a:gd name="connsiteY777" fmla="*/ 854787 h 1530350"/>
                    <a:gd name="connsiteX778" fmla="*/ 2182257 w 2420099"/>
                    <a:gd name="connsiteY778" fmla="*/ 888386 h 1530350"/>
                    <a:gd name="connsiteX779" fmla="*/ 2233885 w 2420099"/>
                    <a:gd name="connsiteY779" fmla="*/ 854787 h 1530350"/>
                    <a:gd name="connsiteX780" fmla="*/ 2046607 w 2420099"/>
                    <a:gd name="connsiteY780" fmla="*/ 821187 h 1530350"/>
                    <a:gd name="connsiteX781" fmla="*/ 1994980 w 2420099"/>
                    <a:gd name="connsiteY781" fmla="*/ 854787 h 1530350"/>
                    <a:gd name="connsiteX782" fmla="*/ 2046607 w 2420099"/>
                    <a:gd name="connsiteY782" fmla="*/ 888386 h 1530350"/>
                    <a:gd name="connsiteX783" fmla="*/ 2098234 w 2420099"/>
                    <a:gd name="connsiteY783" fmla="*/ 854787 h 1530350"/>
                    <a:gd name="connsiteX784" fmla="*/ 1504004 w 2420099"/>
                    <a:gd name="connsiteY784" fmla="*/ 821187 h 1530350"/>
                    <a:gd name="connsiteX785" fmla="*/ 1452377 w 2420099"/>
                    <a:gd name="connsiteY785" fmla="*/ 854787 h 1530350"/>
                    <a:gd name="connsiteX786" fmla="*/ 1504004 w 2420099"/>
                    <a:gd name="connsiteY786" fmla="*/ 888387 h 1530350"/>
                    <a:gd name="connsiteX787" fmla="*/ 1555632 w 2420099"/>
                    <a:gd name="connsiteY787" fmla="*/ 854788 h 1530350"/>
                    <a:gd name="connsiteX788" fmla="*/ 2317908 w 2420099"/>
                    <a:gd name="connsiteY788" fmla="*/ 821187 h 1530350"/>
                    <a:gd name="connsiteX789" fmla="*/ 2266281 w 2420099"/>
                    <a:gd name="connsiteY789" fmla="*/ 854787 h 1530350"/>
                    <a:gd name="connsiteX790" fmla="*/ 2317908 w 2420099"/>
                    <a:gd name="connsiteY790" fmla="*/ 888387 h 1530350"/>
                    <a:gd name="connsiteX791" fmla="*/ 2369535 w 2420099"/>
                    <a:gd name="connsiteY791" fmla="*/ 854787 h 1530350"/>
                    <a:gd name="connsiteX792" fmla="*/ 79680 w 2420099"/>
                    <a:gd name="connsiteY792" fmla="*/ 777049 h 1530350"/>
                    <a:gd name="connsiteX793" fmla="*/ 28052 w 2420099"/>
                    <a:gd name="connsiteY793" fmla="*/ 810648 h 1530350"/>
                    <a:gd name="connsiteX794" fmla="*/ 79679 w 2420099"/>
                    <a:gd name="connsiteY794" fmla="*/ 844248 h 1530350"/>
                    <a:gd name="connsiteX795" fmla="*/ 131307 w 2420099"/>
                    <a:gd name="connsiteY795" fmla="*/ 810648 h 1530350"/>
                    <a:gd name="connsiteX796" fmla="*/ 622282 w 2420099"/>
                    <a:gd name="connsiteY796" fmla="*/ 777049 h 1530350"/>
                    <a:gd name="connsiteX797" fmla="*/ 570659 w 2420099"/>
                    <a:gd name="connsiteY797" fmla="*/ 810647 h 1530350"/>
                    <a:gd name="connsiteX798" fmla="*/ 622282 w 2420099"/>
                    <a:gd name="connsiteY798" fmla="*/ 844246 h 1530350"/>
                    <a:gd name="connsiteX799" fmla="*/ 673909 w 2420099"/>
                    <a:gd name="connsiteY799" fmla="*/ 810647 h 1530350"/>
                    <a:gd name="connsiteX800" fmla="*/ 486633 w 2420099"/>
                    <a:gd name="connsiteY800" fmla="*/ 777048 h 1530350"/>
                    <a:gd name="connsiteX801" fmla="*/ 435006 w 2420099"/>
                    <a:gd name="connsiteY801" fmla="*/ 810648 h 1530350"/>
                    <a:gd name="connsiteX802" fmla="*/ 486631 w 2420099"/>
                    <a:gd name="connsiteY802" fmla="*/ 844248 h 1530350"/>
                    <a:gd name="connsiteX803" fmla="*/ 538259 w 2420099"/>
                    <a:gd name="connsiteY803" fmla="*/ 810647 h 1530350"/>
                    <a:gd name="connsiteX804" fmla="*/ 350979 w 2420099"/>
                    <a:gd name="connsiteY804" fmla="*/ 777048 h 1530350"/>
                    <a:gd name="connsiteX805" fmla="*/ 299352 w 2420099"/>
                    <a:gd name="connsiteY805" fmla="*/ 810647 h 1530350"/>
                    <a:gd name="connsiteX806" fmla="*/ 350981 w 2420099"/>
                    <a:gd name="connsiteY806" fmla="*/ 844246 h 1530350"/>
                    <a:gd name="connsiteX807" fmla="*/ 402605 w 2420099"/>
                    <a:gd name="connsiteY807" fmla="*/ 810648 h 1530350"/>
                    <a:gd name="connsiteX808" fmla="*/ 757929 w 2420099"/>
                    <a:gd name="connsiteY808" fmla="*/ 777048 h 1530350"/>
                    <a:gd name="connsiteX809" fmla="*/ 706304 w 2420099"/>
                    <a:gd name="connsiteY809" fmla="*/ 810647 h 1530350"/>
                    <a:gd name="connsiteX810" fmla="*/ 757929 w 2420099"/>
                    <a:gd name="connsiteY810" fmla="*/ 844248 h 1530350"/>
                    <a:gd name="connsiteX811" fmla="*/ 809558 w 2420099"/>
                    <a:gd name="connsiteY811" fmla="*/ 810647 h 1530350"/>
                    <a:gd name="connsiteX812" fmla="*/ 215330 w 2420099"/>
                    <a:gd name="connsiteY812" fmla="*/ 777048 h 1530350"/>
                    <a:gd name="connsiteX813" fmla="*/ 163702 w 2420099"/>
                    <a:gd name="connsiteY813" fmla="*/ 810648 h 1530350"/>
                    <a:gd name="connsiteX814" fmla="*/ 215330 w 2420099"/>
                    <a:gd name="connsiteY814" fmla="*/ 844248 h 1530350"/>
                    <a:gd name="connsiteX815" fmla="*/ 266958 w 2420099"/>
                    <a:gd name="connsiteY815" fmla="*/ 810648 h 1530350"/>
                    <a:gd name="connsiteX816" fmla="*/ 1707481 w 2420099"/>
                    <a:gd name="connsiteY816" fmla="*/ 777047 h 1530350"/>
                    <a:gd name="connsiteX817" fmla="*/ 1655854 w 2420099"/>
                    <a:gd name="connsiteY817" fmla="*/ 810646 h 1530350"/>
                    <a:gd name="connsiteX818" fmla="*/ 1707480 w 2420099"/>
                    <a:gd name="connsiteY818" fmla="*/ 844245 h 1530350"/>
                    <a:gd name="connsiteX819" fmla="*/ 1759108 w 2420099"/>
                    <a:gd name="connsiteY819" fmla="*/ 810646 h 1530350"/>
                    <a:gd name="connsiteX820" fmla="*/ 1164879 w 2420099"/>
                    <a:gd name="connsiteY820" fmla="*/ 777047 h 1530350"/>
                    <a:gd name="connsiteX821" fmla="*/ 1113251 w 2420099"/>
                    <a:gd name="connsiteY821" fmla="*/ 810647 h 1530350"/>
                    <a:gd name="connsiteX822" fmla="*/ 1164877 w 2420099"/>
                    <a:gd name="connsiteY822" fmla="*/ 844245 h 1530350"/>
                    <a:gd name="connsiteX823" fmla="*/ 1216504 w 2420099"/>
                    <a:gd name="connsiteY823" fmla="*/ 810645 h 1530350"/>
                    <a:gd name="connsiteX824" fmla="*/ 1029236 w 2420099"/>
                    <a:gd name="connsiteY824" fmla="*/ 777047 h 1530350"/>
                    <a:gd name="connsiteX825" fmla="*/ 977606 w 2420099"/>
                    <a:gd name="connsiteY825" fmla="*/ 810647 h 1530350"/>
                    <a:gd name="connsiteX826" fmla="*/ 1029234 w 2420099"/>
                    <a:gd name="connsiteY826" fmla="*/ 844248 h 1530350"/>
                    <a:gd name="connsiteX827" fmla="*/ 1080866 w 2420099"/>
                    <a:gd name="connsiteY827" fmla="*/ 810647 h 1530350"/>
                    <a:gd name="connsiteX828" fmla="*/ 893580 w 2420099"/>
                    <a:gd name="connsiteY828" fmla="*/ 777047 h 1530350"/>
                    <a:gd name="connsiteX829" fmla="*/ 841957 w 2420099"/>
                    <a:gd name="connsiteY829" fmla="*/ 810647 h 1530350"/>
                    <a:gd name="connsiteX830" fmla="*/ 893577 w 2420099"/>
                    <a:gd name="connsiteY830" fmla="*/ 844245 h 1530350"/>
                    <a:gd name="connsiteX831" fmla="*/ 945208 w 2420099"/>
                    <a:gd name="connsiteY831" fmla="*/ 810646 h 1530350"/>
                    <a:gd name="connsiteX832" fmla="*/ 1978783 w 2420099"/>
                    <a:gd name="connsiteY832" fmla="*/ 777047 h 1530350"/>
                    <a:gd name="connsiteX833" fmla="*/ 1927155 w 2420099"/>
                    <a:gd name="connsiteY833" fmla="*/ 810646 h 1530350"/>
                    <a:gd name="connsiteX834" fmla="*/ 1978781 w 2420099"/>
                    <a:gd name="connsiteY834" fmla="*/ 844245 h 1530350"/>
                    <a:gd name="connsiteX835" fmla="*/ 2030408 w 2420099"/>
                    <a:gd name="connsiteY835" fmla="*/ 810645 h 1530350"/>
                    <a:gd name="connsiteX836" fmla="*/ 1436179 w 2420099"/>
                    <a:gd name="connsiteY836" fmla="*/ 777047 h 1530350"/>
                    <a:gd name="connsiteX837" fmla="*/ 1384552 w 2420099"/>
                    <a:gd name="connsiteY837" fmla="*/ 810646 h 1530350"/>
                    <a:gd name="connsiteX838" fmla="*/ 1436178 w 2420099"/>
                    <a:gd name="connsiteY838" fmla="*/ 844245 h 1530350"/>
                    <a:gd name="connsiteX839" fmla="*/ 1487806 w 2420099"/>
                    <a:gd name="connsiteY839" fmla="*/ 810646 h 1530350"/>
                    <a:gd name="connsiteX840" fmla="*/ 1300527 w 2420099"/>
                    <a:gd name="connsiteY840" fmla="*/ 777047 h 1530350"/>
                    <a:gd name="connsiteX841" fmla="*/ 1248902 w 2420099"/>
                    <a:gd name="connsiteY841" fmla="*/ 810646 h 1530350"/>
                    <a:gd name="connsiteX842" fmla="*/ 1300528 w 2420099"/>
                    <a:gd name="connsiteY842" fmla="*/ 844245 h 1530350"/>
                    <a:gd name="connsiteX843" fmla="*/ 1352154 w 2420099"/>
                    <a:gd name="connsiteY843" fmla="*/ 810646 h 1530350"/>
                    <a:gd name="connsiteX844" fmla="*/ 2250082 w 2420099"/>
                    <a:gd name="connsiteY844" fmla="*/ 777046 h 1530350"/>
                    <a:gd name="connsiteX845" fmla="*/ 2198455 w 2420099"/>
                    <a:gd name="connsiteY845" fmla="*/ 810645 h 1530350"/>
                    <a:gd name="connsiteX846" fmla="*/ 2250082 w 2420099"/>
                    <a:gd name="connsiteY846" fmla="*/ 844245 h 1530350"/>
                    <a:gd name="connsiteX847" fmla="*/ 2301709 w 2420099"/>
                    <a:gd name="connsiteY847" fmla="*/ 810645 h 1530350"/>
                    <a:gd name="connsiteX848" fmla="*/ 2114433 w 2420099"/>
                    <a:gd name="connsiteY848" fmla="*/ 777046 h 1530350"/>
                    <a:gd name="connsiteX849" fmla="*/ 2062805 w 2420099"/>
                    <a:gd name="connsiteY849" fmla="*/ 810645 h 1530350"/>
                    <a:gd name="connsiteX850" fmla="*/ 2114432 w 2420099"/>
                    <a:gd name="connsiteY850" fmla="*/ 844245 h 1530350"/>
                    <a:gd name="connsiteX851" fmla="*/ 2166059 w 2420099"/>
                    <a:gd name="connsiteY851" fmla="*/ 810645 h 1530350"/>
                    <a:gd name="connsiteX852" fmla="*/ 1843131 w 2420099"/>
                    <a:gd name="connsiteY852" fmla="*/ 777046 h 1530350"/>
                    <a:gd name="connsiteX853" fmla="*/ 1791504 w 2420099"/>
                    <a:gd name="connsiteY853" fmla="*/ 810646 h 1530350"/>
                    <a:gd name="connsiteX854" fmla="*/ 1843131 w 2420099"/>
                    <a:gd name="connsiteY854" fmla="*/ 844246 h 1530350"/>
                    <a:gd name="connsiteX855" fmla="*/ 1894758 w 2420099"/>
                    <a:gd name="connsiteY855" fmla="*/ 810646 h 1530350"/>
                    <a:gd name="connsiteX856" fmla="*/ 1571829 w 2420099"/>
                    <a:gd name="connsiteY856" fmla="*/ 777046 h 1530350"/>
                    <a:gd name="connsiteX857" fmla="*/ 1520202 w 2420099"/>
                    <a:gd name="connsiteY857" fmla="*/ 810646 h 1530350"/>
                    <a:gd name="connsiteX858" fmla="*/ 1571829 w 2420099"/>
                    <a:gd name="connsiteY858" fmla="*/ 844246 h 1530350"/>
                    <a:gd name="connsiteX859" fmla="*/ 1623457 w 2420099"/>
                    <a:gd name="connsiteY859" fmla="*/ 810646 h 1530350"/>
                    <a:gd name="connsiteX860" fmla="*/ 554459 w 2420099"/>
                    <a:gd name="connsiteY860" fmla="*/ 732907 h 1530350"/>
                    <a:gd name="connsiteX861" fmla="*/ 502832 w 2420099"/>
                    <a:gd name="connsiteY861" fmla="*/ 766505 h 1530350"/>
                    <a:gd name="connsiteX862" fmla="*/ 554460 w 2420099"/>
                    <a:gd name="connsiteY862" fmla="*/ 800105 h 1530350"/>
                    <a:gd name="connsiteX863" fmla="*/ 606084 w 2420099"/>
                    <a:gd name="connsiteY863" fmla="*/ 766506 h 1530350"/>
                    <a:gd name="connsiteX864" fmla="*/ 283152 w 2420099"/>
                    <a:gd name="connsiteY864" fmla="*/ 732907 h 1530350"/>
                    <a:gd name="connsiteX865" fmla="*/ 231530 w 2420099"/>
                    <a:gd name="connsiteY865" fmla="*/ 766505 h 1530350"/>
                    <a:gd name="connsiteX866" fmla="*/ 283156 w 2420099"/>
                    <a:gd name="connsiteY866" fmla="*/ 800106 h 1530350"/>
                    <a:gd name="connsiteX867" fmla="*/ 334785 w 2420099"/>
                    <a:gd name="connsiteY867" fmla="*/ 766506 h 1530350"/>
                    <a:gd name="connsiteX868" fmla="*/ 961405 w 2420099"/>
                    <a:gd name="connsiteY868" fmla="*/ 732906 h 1530350"/>
                    <a:gd name="connsiteX869" fmla="*/ 909777 w 2420099"/>
                    <a:gd name="connsiteY869" fmla="*/ 766505 h 1530350"/>
                    <a:gd name="connsiteX870" fmla="*/ 961404 w 2420099"/>
                    <a:gd name="connsiteY870" fmla="*/ 800104 h 1530350"/>
                    <a:gd name="connsiteX871" fmla="*/ 1013036 w 2420099"/>
                    <a:gd name="connsiteY871" fmla="*/ 766504 h 1530350"/>
                    <a:gd name="connsiteX872" fmla="*/ 690110 w 2420099"/>
                    <a:gd name="connsiteY872" fmla="*/ 732906 h 1530350"/>
                    <a:gd name="connsiteX873" fmla="*/ 638479 w 2420099"/>
                    <a:gd name="connsiteY873" fmla="*/ 766506 h 1530350"/>
                    <a:gd name="connsiteX874" fmla="*/ 690104 w 2420099"/>
                    <a:gd name="connsiteY874" fmla="*/ 800106 h 1530350"/>
                    <a:gd name="connsiteX875" fmla="*/ 741734 w 2420099"/>
                    <a:gd name="connsiteY875" fmla="*/ 766505 h 1530350"/>
                    <a:gd name="connsiteX876" fmla="*/ 418809 w 2420099"/>
                    <a:gd name="connsiteY876" fmla="*/ 732906 h 1530350"/>
                    <a:gd name="connsiteX877" fmla="*/ 367179 w 2420099"/>
                    <a:gd name="connsiteY877" fmla="*/ 766506 h 1530350"/>
                    <a:gd name="connsiteX878" fmla="*/ 418806 w 2420099"/>
                    <a:gd name="connsiteY878" fmla="*/ 800106 h 1530350"/>
                    <a:gd name="connsiteX879" fmla="*/ 470434 w 2420099"/>
                    <a:gd name="connsiteY879" fmla="*/ 766505 h 1530350"/>
                    <a:gd name="connsiteX880" fmla="*/ 147507 w 2420099"/>
                    <a:gd name="connsiteY880" fmla="*/ 732906 h 1530350"/>
                    <a:gd name="connsiteX881" fmla="*/ 95878 w 2420099"/>
                    <a:gd name="connsiteY881" fmla="*/ 766508 h 1530350"/>
                    <a:gd name="connsiteX882" fmla="*/ 147503 w 2420099"/>
                    <a:gd name="connsiteY882" fmla="*/ 800106 h 1530350"/>
                    <a:gd name="connsiteX883" fmla="*/ 199133 w 2420099"/>
                    <a:gd name="connsiteY883" fmla="*/ 766506 h 1530350"/>
                    <a:gd name="connsiteX884" fmla="*/ 1232703 w 2420099"/>
                    <a:gd name="connsiteY884" fmla="*/ 732906 h 1530350"/>
                    <a:gd name="connsiteX885" fmla="*/ 1181078 w 2420099"/>
                    <a:gd name="connsiteY885" fmla="*/ 766505 h 1530350"/>
                    <a:gd name="connsiteX886" fmla="*/ 1232702 w 2420099"/>
                    <a:gd name="connsiteY886" fmla="*/ 800103 h 1530350"/>
                    <a:gd name="connsiteX887" fmla="*/ 1284329 w 2420099"/>
                    <a:gd name="connsiteY887" fmla="*/ 766504 h 1530350"/>
                    <a:gd name="connsiteX888" fmla="*/ 1097058 w 2420099"/>
                    <a:gd name="connsiteY888" fmla="*/ 732905 h 1530350"/>
                    <a:gd name="connsiteX889" fmla="*/ 1045436 w 2420099"/>
                    <a:gd name="connsiteY889" fmla="*/ 766505 h 1530350"/>
                    <a:gd name="connsiteX890" fmla="*/ 1097059 w 2420099"/>
                    <a:gd name="connsiteY890" fmla="*/ 800104 h 1530350"/>
                    <a:gd name="connsiteX891" fmla="*/ 1148681 w 2420099"/>
                    <a:gd name="connsiteY891" fmla="*/ 766505 h 1530350"/>
                    <a:gd name="connsiteX892" fmla="*/ 825754 w 2420099"/>
                    <a:gd name="connsiteY892" fmla="*/ 732905 h 1530350"/>
                    <a:gd name="connsiteX893" fmla="*/ 774129 w 2420099"/>
                    <a:gd name="connsiteY893" fmla="*/ 766505 h 1530350"/>
                    <a:gd name="connsiteX894" fmla="*/ 825758 w 2420099"/>
                    <a:gd name="connsiteY894" fmla="*/ 800104 h 1530350"/>
                    <a:gd name="connsiteX895" fmla="*/ 877384 w 2420099"/>
                    <a:gd name="connsiteY895" fmla="*/ 766505 h 1530350"/>
                    <a:gd name="connsiteX896" fmla="*/ 2046608 w 2420099"/>
                    <a:gd name="connsiteY896" fmla="*/ 732905 h 1530350"/>
                    <a:gd name="connsiteX897" fmla="*/ 1994980 w 2420099"/>
                    <a:gd name="connsiteY897" fmla="*/ 766504 h 1530350"/>
                    <a:gd name="connsiteX898" fmla="*/ 2046607 w 2420099"/>
                    <a:gd name="connsiteY898" fmla="*/ 800103 h 1530350"/>
                    <a:gd name="connsiteX899" fmla="*/ 2098233 w 2420099"/>
                    <a:gd name="connsiteY899" fmla="*/ 766504 h 1530350"/>
                    <a:gd name="connsiteX900" fmla="*/ 1775306 w 2420099"/>
                    <a:gd name="connsiteY900" fmla="*/ 732905 h 1530350"/>
                    <a:gd name="connsiteX901" fmla="*/ 1723678 w 2420099"/>
                    <a:gd name="connsiteY901" fmla="*/ 766504 h 1530350"/>
                    <a:gd name="connsiteX902" fmla="*/ 1775306 w 2420099"/>
                    <a:gd name="connsiteY902" fmla="*/ 800104 h 1530350"/>
                    <a:gd name="connsiteX903" fmla="*/ 1826933 w 2420099"/>
                    <a:gd name="connsiteY903" fmla="*/ 766504 h 1530350"/>
                    <a:gd name="connsiteX904" fmla="*/ 1639654 w 2420099"/>
                    <a:gd name="connsiteY904" fmla="*/ 732905 h 1530350"/>
                    <a:gd name="connsiteX905" fmla="*/ 1588028 w 2420099"/>
                    <a:gd name="connsiteY905" fmla="*/ 766504 h 1530350"/>
                    <a:gd name="connsiteX906" fmla="*/ 1639655 w 2420099"/>
                    <a:gd name="connsiteY906" fmla="*/ 800104 h 1530350"/>
                    <a:gd name="connsiteX907" fmla="*/ 1691282 w 2420099"/>
                    <a:gd name="connsiteY907" fmla="*/ 766504 h 1530350"/>
                    <a:gd name="connsiteX908" fmla="*/ 1504004 w 2420099"/>
                    <a:gd name="connsiteY908" fmla="*/ 732905 h 1530350"/>
                    <a:gd name="connsiteX909" fmla="*/ 1452377 w 2420099"/>
                    <a:gd name="connsiteY909" fmla="*/ 766505 h 1530350"/>
                    <a:gd name="connsiteX910" fmla="*/ 1504004 w 2420099"/>
                    <a:gd name="connsiteY910" fmla="*/ 800103 h 1530350"/>
                    <a:gd name="connsiteX911" fmla="*/ 1555631 w 2420099"/>
                    <a:gd name="connsiteY911" fmla="*/ 766504 h 1530350"/>
                    <a:gd name="connsiteX912" fmla="*/ 1368354 w 2420099"/>
                    <a:gd name="connsiteY912" fmla="*/ 732905 h 1530350"/>
                    <a:gd name="connsiteX913" fmla="*/ 1316726 w 2420099"/>
                    <a:gd name="connsiteY913" fmla="*/ 766504 h 1530350"/>
                    <a:gd name="connsiteX914" fmla="*/ 1368354 w 2420099"/>
                    <a:gd name="connsiteY914" fmla="*/ 800103 h 1530350"/>
                    <a:gd name="connsiteX915" fmla="*/ 1419980 w 2420099"/>
                    <a:gd name="connsiteY915" fmla="*/ 766504 h 1530350"/>
                    <a:gd name="connsiteX916" fmla="*/ 2317908 w 2420099"/>
                    <a:gd name="connsiteY916" fmla="*/ 732903 h 1530350"/>
                    <a:gd name="connsiteX917" fmla="*/ 2266281 w 2420099"/>
                    <a:gd name="connsiteY917" fmla="*/ 766504 h 1530350"/>
                    <a:gd name="connsiteX918" fmla="*/ 2317909 w 2420099"/>
                    <a:gd name="connsiteY918" fmla="*/ 800103 h 1530350"/>
                    <a:gd name="connsiteX919" fmla="*/ 2369535 w 2420099"/>
                    <a:gd name="connsiteY919" fmla="*/ 766504 h 1530350"/>
                    <a:gd name="connsiteX920" fmla="*/ 2182257 w 2420099"/>
                    <a:gd name="connsiteY920" fmla="*/ 732903 h 1530350"/>
                    <a:gd name="connsiteX921" fmla="*/ 2130630 w 2420099"/>
                    <a:gd name="connsiteY921" fmla="*/ 766504 h 1530350"/>
                    <a:gd name="connsiteX922" fmla="*/ 2182257 w 2420099"/>
                    <a:gd name="connsiteY922" fmla="*/ 800103 h 1530350"/>
                    <a:gd name="connsiteX923" fmla="*/ 2233885 w 2420099"/>
                    <a:gd name="connsiteY923" fmla="*/ 766503 h 1530350"/>
                    <a:gd name="connsiteX924" fmla="*/ 1910956 w 2420099"/>
                    <a:gd name="connsiteY924" fmla="*/ 732903 h 1530350"/>
                    <a:gd name="connsiteX925" fmla="*/ 1859329 w 2420099"/>
                    <a:gd name="connsiteY925" fmla="*/ 766504 h 1530350"/>
                    <a:gd name="connsiteX926" fmla="*/ 1910957 w 2420099"/>
                    <a:gd name="connsiteY926" fmla="*/ 800104 h 1530350"/>
                    <a:gd name="connsiteX927" fmla="*/ 1962584 w 2420099"/>
                    <a:gd name="connsiteY927" fmla="*/ 766504 h 1530350"/>
                    <a:gd name="connsiteX928" fmla="*/ 757935 w 2420099"/>
                    <a:gd name="connsiteY928" fmla="*/ 688766 h 1530350"/>
                    <a:gd name="connsiteX929" fmla="*/ 706307 w 2420099"/>
                    <a:gd name="connsiteY929" fmla="*/ 722364 h 1530350"/>
                    <a:gd name="connsiteX930" fmla="*/ 757929 w 2420099"/>
                    <a:gd name="connsiteY930" fmla="*/ 755964 h 1530350"/>
                    <a:gd name="connsiteX931" fmla="*/ 809558 w 2420099"/>
                    <a:gd name="connsiteY931" fmla="*/ 722363 h 1530350"/>
                    <a:gd name="connsiteX932" fmla="*/ 215330 w 2420099"/>
                    <a:gd name="connsiteY932" fmla="*/ 688766 h 1530350"/>
                    <a:gd name="connsiteX933" fmla="*/ 163704 w 2420099"/>
                    <a:gd name="connsiteY933" fmla="*/ 722364 h 1530350"/>
                    <a:gd name="connsiteX934" fmla="*/ 215330 w 2420099"/>
                    <a:gd name="connsiteY934" fmla="*/ 755964 h 1530350"/>
                    <a:gd name="connsiteX935" fmla="*/ 266956 w 2420099"/>
                    <a:gd name="connsiteY935" fmla="*/ 722365 h 1530350"/>
                    <a:gd name="connsiteX936" fmla="*/ 486631 w 2420099"/>
                    <a:gd name="connsiteY936" fmla="*/ 688765 h 1530350"/>
                    <a:gd name="connsiteX937" fmla="*/ 435005 w 2420099"/>
                    <a:gd name="connsiteY937" fmla="*/ 722364 h 1530350"/>
                    <a:gd name="connsiteX938" fmla="*/ 486633 w 2420099"/>
                    <a:gd name="connsiteY938" fmla="*/ 755963 h 1530350"/>
                    <a:gd name="connsiteX939" fmla="*/ 538257 w 2420099"/>
                    <a:gd name="connsiteY939" fmla="*/ 722364 h 1530350"/>
                    <a:gd name="connsiteX940" fmla="*/ 1029234 w 2420099"/>
                    <a:gd name="connsiteY940" fmla="*/ 688765 h 1530350"/>
                    <a:gd name="connsiteX941" fmla="*/ 977606 w 2420099"/>
                    <a:gd name="connsiteY941" fmla="*/ 722363 h 1530350"/>
                    <a:gd name="connsiteX942" fmla="*/ 1029234 w 2420099"/>
                    <a:gd name="connsiteY942" fmla="*/ 755963 h 1530350"/>
                    <a:gd name="connsiteX943" fmla="*/ 1080862 w 2420099"/>
                    <a:gd name="connsiteY943" fmla="*/ 722362 h 1530350"/>
                    <a:gd name="connsiteX944" fmla="*/ 622282 w 2420099"/>
                    <a:gd name="connsiteY944" fmla="*/ 688765 h 1530350"/>
                    <a:gd name="connsiteX945" fmla="*/ 570655 w 2420099"/>
                    <a:gd name="connsiteY945" fmla="*/ 722365 h 1530350"/>
                    <a:gd name="connsiteX946" fmla="*/ 622282 w 2420099"/>
                    <a:gd name="connsiteY946" fmla="*/ 755965 h 1530350"/>
                    <a:gd name="connsiteX947" fmla="*/ 673911 w 2420099"/>
                    <a:gd name="connsiteY947" fmla="*/ 722364 h 1530350"/>
                    <a:gd name="connsiteX948" fmla="*/ 79680 w 2420099"/>
                    <a:gd name="connsiteY948" fmla="*/ 688764 h 1530350"/>
                    <a:gd name="connsiteX949" fmla="*/ 28051 w 2420099"/>
                    <a:gd name="connsiteY949" fmla="*/ 722364 h 1530350"/>
                    <a:gd name="connsiteX950" fmla="*/ 79679 w 2420099"/>
                    <a:gd name="connsiteY950" fmla="*/ 755965 h 1530350"/>
                    <a:gd name="connsiteX951" fmla="*/ 131307 w 2420099"/>
                    <a:gd name="connsiteY951" fmla="*/ 722364 h 1530350"/>
                    <a:gd name="connsiteX952" fmla="*/ 1300529 w 2420099"/>
                    <a:gd name="connsiteY952" fmla="*/ 688764 h 1530350"/>
                    <a:gd name="connsiteX953" fmla="*/ 1248902 w 2420099"/>
                    <a:gd name="connsiteY953" fmla="*/ 722363 h 1530350"/>
                    <a:gd name="connsiteX954" fmla="*/ 1300527 w 2420099"/>
                    <a:gd name="connsiteY954" fmla="*/ 755961 h 1530350"/>
                    <a:gd name="connsiteX955" fmla="*/ 1352154 w 2420099"/>
                    <a:gd name="connsiteY955" fmla="*/ 722362 h 1530350"/>
                    <a:gd name="connsiteX956" fmla="*/ 1164877 w 2420099"/>
                    <a:gd name="connsiteY956" fmla="*/ 688764 h 1530350"/>
                    <a:gd name="connsiteX957" fmla="*/ 1113252 w 2420099"/>
                    <a:gd name="connsiteY957" fmla="*/ 722363 h 1530350"/>
                    <a:gd name="connsiteX958" fmla="*/ 1164879 w 2420099"/>
                    <a:gd name="connsiteY958" fmla="*/ 755964 h 1530350"/>
                    <a:gd name="connsiteX959" fmla="*/ 1216505 w 2420099"/>
                    <a:gd name="connsiteY959" fmla="*/ 722363 h 1530350"/>
                    <a:gd name="connsiteX960" fmla="*/ 893578 w 2420099"/>
                    <a:gd name="connsiteY960" fmla="*/ 688764 h 1530350"/>
                    <a:gd name="connsiteX961" fmla="*/ 841954 w 2420099"/>
                    <a:gd name="connsiteY961" fmla="*/ 722363 h 1530350"/>
                    <a:gd name="connsiteX962" fmla="*/ 893580 w 2420099"/>
                    <a:gd name="connsiteY962" fmla="*/ 755964 h 1530350"/>
                    <a:gd name="connsiteX963" fmla="*/ 945208 w 2420099"/>
                    <a:gd name="connsiteY963" fmla="*/ 722363 h 1530350"/>
                    <a:gd name="connsiteX964" fmla="*/ 350982 w 2420099"/>
                    <a:gd name="connsiteY964" fmla="*/ 688764 h 1530350"/>
                    <a:gd name="connsiteX965" fmla="*/ 299352 w 2420099"/>
                    <a:gd name="connsiteY965" fmla="*/ 722364 h 1530350"/>
                    <a:gd name="connsiteX966" fmla="*/ 350979 w 2420099"/>
                    <a:gd name="connsiteY966" fmla="*/ 755965 h 1530350"/>
                    <a:gd name="connsiteX967" fmla="*/ 402609 w 2420099"/>
                    <a:gd name="connsiteY967" fmla="*/ 722364 h 1530350"/>
                    <a:gd name="connsiteX968" fmla="*/ 2114433 w 2420099"/>
                    <a:gd name="connsiteY968" fmla="*/ 688763 h 1530350"/>
                    <a:gd name="connsiteX969" fmla="*/ 2062805 w 2420099"/>
                    <a:gd name="connsiteY969" fmla="*/ 722362 h 1530350"/>
                    <a:gd name="connsiteX970" fmla="*/ 2114432 w 2420099"/>
                    <a:gd name="connsiteY970" fmla="*/ 755961 h 1530350"/>
                    <a:gd name="connsiteX971" fmla="*/ 2166059 w 2420099"/>
                    <a:gd name="connsiteY971" fmla="*/ 722362 h 1530350"/>
                    <a:gd name="connsiteX972" fmla="*/ 1843132 w 2420099"/>
                    <a:gd name="connsiteY972" fmla="*/ 688763 h 1530350"/>
                    <a:gd name="connsiteX973" fmla="*/ 1791505 w 2420099"/>
                    <a:gd name="connsiteY973" fmla="*/ 722363 h 1530350"/>
                    <a:gd name="connsiteX974" fmla="*/ 1843130 w 2420099"/>
                    <a:gd name="connsiteY974" fmla="*/ 755961 h 1530350"/>
                    <a:gd name="connsiteX975" fmla="*/ 1894758 w 2420099"/>
                    <a:gd name="connsiteY975" fmla="*/ 722362 h 1530350"/>
                    <a:gd name="connsiteX976" fmla="*/ 1571830 w 2420099"/>
                    <a:gd name="connsiteY976" fmla="*/ 688763 h 1530350"/>
                    <a:gd name="connsiteX977" fmla="*/ 1520203 w 2420099"/>
                    <a:gd name="connsiteY977" fmla="*/ 722363 h 1530350"/>
                    <a:gd name="connsiteX978" fmla="*/ 1571830 w 2420099"/>
                    <a:gd name="connsiteY978" fmla="*/ 755963 h 1530350"/>
                    <a:gd name="connsiteX979" fmla="*/ 1623456 w 2420099"/>
                    <a:gd name="connsiteY979" fmla="*/ 722363 h 1530350"/>
                    <a:gd name="connsiteX980" fmla="*/ 1436179 w 2420099"/>
                    <a:gd name="connsiteY980" fmla="*/ 688763 h 1530350"/>
                    <a:gd name="connsiteX981" fmla="*/ 1384552 w 2420099"/>
                    <a:gd name="connsiteY981" fmla="*/ 722362 h 1530350"/>
                    <a:gd name="connsiteX982" fmla="*/ 1436179 w 2420099"/>
                    <a:gd name="connsiteY982" fmla="*/ 755962 h 1530350"/>
                    <a:gd name="connsiteX983" fmla="*/ 1487806 w 2420099"/>
                    <a:gd name="connsiteY983" fmla="*/ 722363 h 1530350"/>
                    <a:gd name="connsiteX984" fmla="*/ 2250083 w 2420099"/>
                    <a:gd name="connsiteY984" fmla="*/ 688763 h 1530350"/>
                    <a:gd name="connsiteX985" fmla="*/ 2198456 w 2420099"/>
                    <a:gd name="connsiteY985" fmla="*/ 722362 h 1530350"/>
                    <a:gd name="connsiteX986" fmla="*/ 2250082 w 2420099"/>
                    <a:gd name="connsiteY986" fmla="*/ 755961 h 1530350"/>
                    <a:gd name="connsiteX987" fmla="*/ 2301709 w 2420099"/>
                    <a:gd name="connsiteY987" fmla="*/ 722362 h 1530350"/>
                    <a:gd name="connsiteX988" fmla="*/ 1978782 w 2420099"/>
                    <a:gd name="connsiteY988" fmla="*/ 688763 h 1530350"/>
                    <a:gd name="connsiteX989" fmla="*/ 1927154 w 2420099"/>
                    <a:gd name="connsiteY989" fmla="*/ 722362 h 1530350"/>
                    <a:gd name="connsiteX990" fmla="*/ 1978783 w 2420099"/>
                    <a:gd name="connsiteY990" fmla="*/ 755963 h 1530350"/>
                    <a:gd name="connsiteX991" fmla="*/ 2030409 w 2420099"/>
                    <a:gd name="connsiteY991" fmla="*/ 722363 h 1530350"/>
                    <a:gd name="connsiteX992" fmla="*/ 1707480 w 2420099"/>
                    <a:gd name="connsiteY992" fmla="*/ 688763 h 1530350"/>
                    <a:gd name="connsiteX993" fmla="*/ 1655853 w 2420099"/>
                    <a:gd name="connsiteY993" fmla="*/ 722362 h 1530350"/>
                    <a:gd name="connsiteX994" fmla="*/ 1707480 w 2420099"/>
                    <a:gd name="connsiteY994" fmla="*/ 755963 h 1530350"/>
                    <a:gd name="connsiteX995" fmla="*/ 1759108 w 2420099"/>
                    <a:gd name="connsiteY995" fmla="*/ 722363 h 1530350"/>
                    <a:gd name="connsiteX996" fmla="*/ 418806 w 2420099"/>
                    <a:gd name="connsiteY996" fmla="*/ 644624 h 1530350"/>
                    <a:gd name="connsiteX997" fmla="*/ 367181 w 2420099"/>
                    <a:gd name="connsiteY997" fmla="*/ 678223 h 1530350"/>
                    <a:gd name="connsiteX998" fmla="*/ 418809 w 2420099"/>
                    <a:gd name="connsiteY998" fmla="*/ 711822 h 1530350"/>
                    <a:gd name="connsiteX999" fmla="*/ 470434 w 2420099"/>
                    <a:gd name="connsiteY999" fmla="*/ 678224 h 1530350"/>
                    <a:gd name="connsiteX1000" fmla="*/ 825759 w 2420099"/>
                    <a:gd name="connsiteY1000" fmla="*/ 644623 h 1530350"/>
                    <a:gd name="connsiteX1001" fmla="*/ 774129 w 2420099"/>
                    <a:gd name="connsiteY1001" fmla="*/ 678224 h 1530350"/>
                    <a:gd name="connsiteX1002" fmla="*/ 825754 w 2420099"/>
                    <a:gd name="connsiteY1002" fmla="*/ 711822 h 1530350"/>
                    <a:gd name="connsiteX1003" fmla="*/ 877384 w 2420099"/>
                    <a:gd name="connsiteY1003" fmla="*/ 678223 h 1530350"/>
                    <a:gd name="connsiteX1004" fmla="*/ 690105 w 2420099"/>
                    <a:gd name="connsiteY1004" fmla="*/ 644623 h 1530350"/>
                    <a:gd name="connsiteX1005" fmla="*/ 638480 w 2420099"/>
                    <a:gd name="connsiteY1005" fmla="*/ 678223 h 1530350"/>
                    <a:gd name="connsiteX1006" fmla="*/ 690106 w 2420099"/>
                    <a:gd name="connsiteY1006" fmla="*/ 711822 h 1530350"/>
                    <a:gd name="connsiteX1007" fmla="*/ 741735 w 2420099"/>
                    <a:gd name="connsiteY1007" fmla="*/ 678223 h 1530350"/>
                    <a:gd name="connsiteX1008" fmla="*/ 554460 w 2420099"/>
                    <a:gd name="connsiteY1008" fmla="*/ 644623 h 1530350"/>
                    <a:gd name="connsiteX1009" fmla="*/ 502829 w 2420099"/>
                    <a:gd name="connsiteY1009" fmla="*/ 678224 h 1530350"/>
                    <a:gd name="connsiteX1010" fmla="*/ 554459 w 2420099"/>
                    <a:gd name="connsiteY1010" fmla="*/ 711822 h 1530350"/>
                    <a:gd name="connsiteX1011" fmla="*/ 606084 w 2420099"/>
                    <a:gd name="connsiteY1011" fmla="*/ 678223 h 1530350"/>
                    <a:gd name="connsiteX1012" fmla="*/ 283156 w 2420099"/>
                    <a:gd name="connsiteY1012" fmla="*/ 644623 h 1530350"/>
                    <a:gd name="connsiteX1013" fmla="*/ 231530 w 2420099"/>
                    <a:gd name="connsiteY1013" fmla="*/ 678224 h 1530350"/>
                    <a:gd name="connsiteX1014" fmla="*/ 283153 w 2420099"/>
                    <a:gd name="connsiteY1014" fmla="*/ 711823 h 1530350"/>
                    <a:gd name="connsiteX1015" fmla="*/ 334786 w 2420099"/>
                    <a:gd name="connsiteY1015" fmla="*/ 678223 h 1530350"/>
                    <a:gd name="connsiteX1016" fmla="*/ 147505 w 2420099"/>
                    <a:gd name="connsiteY1016" fmla="*/ 644623 h 1530350"/>
                    <a:gd name="connsiteX1017" fmla="*/ 95878 w 2420099"/>
                    <a:gd name="connsiteY1017" fmla="*/ 678223 h 1530350"/>
                    <a:gd name="connsiteX1018" fmla="*/ 147507 w 2420099"/>
                    <a:gd name="connsiteY1018" fmla="*/ 711822 h 1530350"/>
                    <a:gd name="connsiteX1019" fmla="*/ 199131 w 2420099"/>
                    <a:gd name="connsiteY1019" fmla="*/ 678224 h 1530350"/>
                    <a:gd name="connsiteX1020" fmla="*/ 1368355 w 2420099"/>
                    <a:gd name="connsiteY1020" fmla="*/ 644623 h 1530350"/>
                    <a:gd name="connsiteX1021" fmla="*/ 1316727 w 2420099"/>
                    <a:gd name="connsiteY1021" fmla="*/ 678222 h 1530350"/>
                    <a:gd name="connsiteX1022" fmla="*/ 1368353 w 2420099"/>
                    <a:gd name="connsiteY1022" fmla="*/ 711821 h 1530350"/>
                    <a:gd name="connsiteX1023" fmla="*/ 1419980 w 2420099"/>
                    <a:gd name="connsiteY1023" fmla="*/ 678221 h 1530350"/>
                    <a:gd name="connsiteX1024" fmla="*/ 1097059 w 2420099"/>
                    <a:gd name="connsiteY1024" fmla="*/ 644623 h 1530350"/>
                    <a:gd name="connsiteX1025" fmla="*/ 1045435 w 2420099"/>
                    <a:gd name="connsiteY1025" fmla="*/ 678223 h 1530350"/>
                    <a:gd name="connsiteX1026" fmla="*/ 1097057 w 2420099"/>
                    <a:gd name="connsiteY1026" fmla="*/ 711821 h 1530350"/>
                    <a:gd name="connsiteX1027" fmla="*/ 1148678 w 2420099"/>
                    <a:gd name="connsiteY1027" fmla="*/ 678221 h 1530350"/>
                    <a:gd name="connsiteX1028" fmla="*/ 961405 w 2420099"/>
                    <a:gd name="connsiteY1028" fmla="*/ 644623 h 1530350"/>
                    <a:gd name="connsiteX1029" fmla="*/ 909777 w 2420099"/>
                    <a:gd name="connsiteY1029" fmla="*/ 678223 h 1530350"/>
                    <a:gd name="connsiteX1030" fmla="*/ 961407 w 2420099"/>
                    <a:gd name="connsiteY1030" fmla="*/ 711821 h 1530350"/>
                    <a:gd name="connsiteX1031" fmla="*/ 1013036 w 2420099"/>
                    <a:gd name="connsiteY1031" fmla="*/ 678223 h 1530350"/>
                    <a:gd name="connsiteX1032" fmla="*/ 2182258 w 2420099"/>
                    <a:gd name="connsiteY1032" fmla="*/ 644622 h 1530350"/>
                    <a:gd name="connsiteX1033" fmla="*/ 2130631 w 2420099"/>
                    <a:gd name="connsiteY1033" fmla="*/ 678221 h 1530350"/>
                    <a:gd name="connsiteX1034" fmla="*/ 2182257 w 2420099"/>
                    <a:gd name="connsiteY1034" fmla="*/ 711820 h 1530350"/>
                    <a:gd name="connsiteX1035" fmla="*/ 2233885 w 2420099"/>
                    <a:gd name="connsiteY1035" fmla="*/ 678221 h 1530350"/>
                    <a:gd name="connsiteX1036" fmla="*/ 1504004 w 2420099"/>
                    <a:gd name="connsiteY1036" fmla="*/ 644622 h 1530350"/>
                    <a:gd name="connsiteX1037" fmla="*/ 1452377 w 2420099"/>
                    <a:gd name="connsiteY1037" fmla="*/ 678221 h 1530350"/>
                    <a:gd name="connsiteX1038" fmla="*/ 1504004 w 2420099"/>
                    <a:gd name="connsiteY1038" fmla="*/ 711821 h 1530350"/>
                    <a:gd name="connsiteX1039" fmla="*/ 1555632 w 2420099"/>
                    <a:gd name="connsiteY1039" fmla="*/ 678221 h 1530350"/>
                    <a:gd name="connsiteX1040" fmla="*/ 2317909 w 2420099"/>
                    <a:gd name="connsiteY1040" fmla="*/ 644622 h 1530350"/>
                    <a:gd name="connsiteX1041" fmla="*/ 2266281 w 2420099"/>
                    <a:gd name="connsiteY1041" fmla="*/ 678221 h 1530350"/>
                    <a:gd name="connsiteX1042" fmla="*/ 2317908 w 2420099"/>
                    <a:gd name="connsiteY1042" fmla="*/ 711819 h 1530350"/>
                    <a:gd name="connsiteX1043" fmla="*/ 2369535 w 2420099"/>
                    <a:gd name="connsiteY1043" fmla="*/ 678221 h 1530350"/>
                    <a:gd name="connsiteX1044" fmla="*/ 2046608 w 2420099"/>
                    <a:gd name="connsiteY1044" fmla="*/ 644622 h 1530350"/>
                    <a:gd name="connsiteX1045" fmla="*/ 1994980 w 2420099"/>
                    <a:gd name="connsiteY1045" fmla="*/ 678221 h 1530350"/>
                    <a:gd name="connsiteX1046" fmla="*/ 2046608 w 2420099"/>
                    <a:gd name="connsiteY1046" fmla="*/ 711821 h 1530350"/>
                    <a:gd name="connsiteX1047" fmla="*/ 2098235 w 2420099"/>
                    <a:gd name="connsiteY1047" fmla="*/ 678221 h 1530350"/>
                    <a:gd name="connsiteX1048" fmla="*/ 1910956 w 2420099"/>
                    <a:gd name="connsiteY1048" fmla="*/ 644622 h 1530350"/>
                    <a:gd name="connsiteX1049" fmla="*/ 1859330 w 2420099"/>
                    <a:gd name="connsiteY1049" fmla="*/ 678221 h 1530350"/>
                    <a:gd name="connsiteX1050" fmla="*/ 1910956 w 2420099"/>
                    <a:gd name="connsiteY1050" fmla="*/ 711821 h 1530350"/>
                    <a:gd name="connsiteX1051" fmla="*/ 1962583 w 2420099"/>
                    <a:gd name="connsiteY1051" fmla="*/ 678221 h 1530350"/>
                    <a:gd name="connsiteX1052" fmla="*/ 1775306 w 2420099"/>
                    <a:gd name="connsiteY1052" fmla="*/ 644622 h 1530350"/>
                    <a:gd name="connsiteX1053" fmla="*/ 1723678 w 2420099"/>
                    <a:gd name="connsiteY1053" fmla="*/ 678221 h 1530350"/>
                    <a:gd name="connsiteX1054" fmla="*/ 1775306 w 2420099"/>
                    <a:gd name="connsiteY1054" fmla="*/ 711820 h 1530350"/>
                    <a:gd name="connsiteX1055" fmla="*/ 1826934 w 2420099"/>
                    <a:gd name="connsiteY1055" fmla="*/ 678221 h 1530350"/>
                    <a:gd name="connsiteX1056" fmla="*/ 1639656 w 2420099"/>
                    <a:gd name="connsiteY1056" fmla="*/ 644622 h 1530350"/>
                    <a:gd name="connsiteX1057" fmla="*/ 1588029 w 2420099"/>
                    <a:gd name="connsiteY1057" fmla="*/ 678221 h 1530350"/>
                    <a:gd name="connsiteX1058" fmla="*/ 1639655 w 2420099"/>
                    <a:gd name="connsiteY1058" fmla="*/ 711821 h 1530350"/>
                    <a:gd name="connsiteX1059" fmla="*/ 1691282 w 2420099"/>
                    <a:gd name="connsiteY1059" fmla="*/ 678221 h 1530350"/>
                    <a:gd name="connsiteX1060" fmla="*/ 1232703 w 2420099"/>
                    <a:gd name="connsiteY1060" fmla="*/ 644622 h 1530350"/>
                    <a:gd name="connsiteX1061" fmla="*/ 1181075 w 2420099"/>
                    <a:gd name="connsiteY1061" fmla="*/ 678222 h 1530350"/>
                    <a:gd name="connsiteX1062" fmla="*/ 1232704 w 2420099"/>
                    <a:gd name="connsiteY1062" fmla="*/ 711822 h 1530350"/>
                    <a:gd name="connsiteX1063" fmla="*/ 1284331 w 2420099"/>
                    <a:gd name="connsiteY1063" fmla="*/ 678223 h 1530350"/>
                    <a:gd name="connsiteX1064" fmla="*/ 350979 w 2420099"/>
                    <a:gd name="connsiteY1064" fmla="*/ 600483 h 1530350"/>
                    <a:gd name="connsiteX1065" fmla="*/ 299352 w 2420099"/>
                    <a:gd name="connsiteY1065" fmla="*/ 634082 h 1530350"/>
                    <a:gd name="connsiteX1066" fmla="*/ 350981 w 2420099"/>
                    <a:gd name="connsiteY1066" fmla="*/ 667681 h 1530350"/>
                    <a:gd name="connsiteX1067" fmla="*/ 402605 w 2420099"/>
                    <a:gd name="connsiteY1067" fmla="*/ 634082 h 1530350"/>
                    <a:gd name="connsiteX1068" fmla="*/ 1164879 w 2420099"/>
                    <a:gd name="connsiteY1068" fmla="*/ 600482 h 1530350"/>
                    <a:gd name="connsiteX1069" fmla="*/ 1113251 w 2420099"/>
                    <a:gd name="connsiteY1069" fmla="*/ 634081 h 1530350"/>
                    <a:gd name="connsiteX1070" fmla="*/ 1164877 w 2420099"/>
                    <a:gd name="connsiteY1070" fmla="*/ 667679 h 1530350"/>
                    <a:gd name="connsiteX1071" fmla="*/ 1216504 w 2420099"/>
                    <a:gd name="connsiteY1071" fmla="*/ 634080 h 1530350"/>
                    <a:gd name="connsiteX1072" fmla="*/ 893580 w 2420099"/>
                    <a:gd name="connsiteY1072" fmla="*/ 600482 h 1530350"/>
                    <a:gd name="connsiteX1073" fmla="*/ 841957 w 2420099"/>
                    <a:gd name="connsiteY1073" fmla="*/ 634081 h 1530350"/>
                    <a:gd name="connsiteX1074" fmla="*/ 893577 w 2420099"/>
                    <a:gd name="connsiteY1074" fmla="*/ 667680 h 1530350"/>
                    <a:gd name="connsiteX1075" fmla="*/ 945208 w 2420099"/>
                    <a:gd name="connsiteY1075" fmla="*/ 634081 h 1530350"/>
                    <a:gd name="connsiteX1076" fmla="*/ 757932 w 2420099"/>
                    <a:gd name="connsiteY1076" fmla="*/ 600482 h 1530350"/>
                    <a:gd name="connsiteX1077" fmla="*/ 706307 w 2420099"/>
                    <a:gd name="connsiteY1077" fmla="*/ 634081 h 1530350"/>
                    <a:gd name="connsiteX1078" fmla="*/ 757933 w 2420099"/>
                    <a:gd name="connsiteY1078" fmla="*/ 667681 h 1530350"/>
                    <a:gd name="connsiteX1079" fmla="*/ 809561 w 2420099"/>
                    <a:gd name="connsiteY1079" fmla="*/ 634082 h 1530350"/>
                    <a:gd name="connsiteX1080" fmla="*/ 622282 w 2420099"/>
                    <a:gd name="connsiteY1080" fmla="*/ 600482 h 1530350"/>
                    <a:gd name="connsiteX1081" fmla="*/ 570655 w 2420099"/>
                    <a:gd name="connsiteY1081" fmla="*/ 634082 h 1530350"/>
                    <a:gd name="connsiteX1082" fmla="*/ 622282 w 2420099"/>
                    <a:gd name="connsiteY1082" fmla="*/ 667680 h 1530350"/>
                    <a:gd name="connsiteX1083" fmla="*/ 673909 w 2420099"/>
                    <a:gd name="connsiteY1083" fmla="*/ 634081 h 1530350"/>
                    <a:gd name="connsiteX1084" fmla="*/ 486633 w 2420099"/>
                    <a:gd name="connsiteY1084" fmla="*/ 600482 h 1530350"/>
                    <a:gd name="connsiteX1085" fmla="*/ 435005 w 2420099"/>
                    <a:gd name="connsiteY1085" fmla="*/ 634082 h 1530350"/>
                    <a:gd name="connsiteX1086" fmla="*/ 486631 w 2420099"/>
                    <a:gd name="connsiteY1086" fmla="*/ 667681 h 1530350"/>
                    <a:gd name="connsiteX1087" fmla="*/ 538259 w 2420099"/>
                    <a:gd name="connsiteY1087" fmla="*/ 634082 h 1530350"/>
                    <a:gd name="connsiteX1088" fmla="*/ 215330 w 2420099"/>
                    <a:gd name="connsiteY1088" fmla="*/ 600482 h 1530350"/>
                    <a:gd name="connsiteX1089" fmla="*/ 163702 w 2420099"/>
                    <a:gd name="connsiteY1089" fmla="*/ 634082 h 1530350"/>
                    <a:gd name="connsiteX1090" fmla="*/ 215330 w 2420099"/>
                    <a:gd name="connsiteY1090" fmla="*/ 667681 h 1530350"/>
                    <a:gd name="connsiteX1091" fmla="*/ 266958 w 2420099"/>
                    <a:gd name="connsiteY1091" fmla="*/ 634081 h 1530350"/>
                    <a:gd name="connsiteX1092" fmla="*/ 79679 w 2420099"/>
                    <a:gd name="connsiteY1092" fmla="*/ 600482 h 1530350"/>
                    <a:gd name="connsiteX1093" fmla="*/ 28054 w 2420099"/>
                    <a:gd name="connsiteY1093" fmla="*/ 634082 h 1530350"/>
                    <a:gd name="connsiteX1094" fmla="*/ 79680 w 2420099"/>
                    <a:gd name="connsiteY1094" fmla="*/ 667680 h 1530350"/>
                    <a:gd name="connsiteX1095" fmla="*/ 131307 w 2420099"/>
                    <a:gd name="connsiteY1095" fmla="*/ 634082 h 1530350"/>
                    <a:gd name="connsiteX1096" fmla="*/ 1436180 w 2420099"/>
                    <a:gd name="connsiteY1096" fmla="*/ 600481 h 1530350"/>
                    <a:gd name="connsiteX1097" fmla="*/ 1384553 w 2420099"/>
                    <a:gd name="connsiteY1097" fmla="*/ 634081 h 1530350"/>
                    <a:gd name="connsiteX1098" fmla="*/ 1436178 w 2420099"/>
                    <a:gd name="connsiteY1098" fmla="*/ 667679 h 1530350"/>
                    <a:gd name="connsiteX1099" fmla="*/ 1487806 w 2420099"/>
                    <a:gd name="connsiteY1099" fmla="*/ 634080 h 1530350"/>
                    <a:gd name="connsiteX1100" fmla="*/ 1300528 w 2420099"/>
                    <a:gd name="connsiteY1100" fmla="*/ 600481 h 1530350"/>
                    <a:gd name="connsiteX1101" fmla="*/ 1248902 w 2420099"/>
                    <a:gd name="connsiteY1101" fmla="*/ 634081 h 1530350"/>
                    <a:gd name="connsiteX1102" fmla="*/ 1300530 w 2420099"/>
                    <a:gd name="connsiteY1102" fmla="*/ 667680 h 1530350"/>
                    <a:gd name="connsiteX1103" fmla="*/ 1352156 w 2420099"/>
                    <a:gd name="connsiteY1103" fmla="*/ 634081 h 1530350"/>
                    <a:gd name="connsiteX1104" fmla="*/ 1029234 w 2420099"/>
                    <a:gd name="connsiteY1104" fmla="*/ 600481 h 1530350"/>
                    <a:gd name="connsiteX1105" fmla="*/ 977606 w 2420099"/>
                    <a:gd name="connsiteY1105" fmla="*/ 634080 h 1530350"/>
                    <a:gd name="connsiteX1106" fmla="*/ 1029234 w 2420099"/>
                    <a:gd name="connsiteY1106" fmla="*/ 667681 h 1530350"/>
                    <a:gd name="connsiteX1107" fmla="*/ 1080866 w 2420099"/>
                    <a:gd name="connsiteY1107" fmla="*/ 634082 h 1530350"/>
                    <a:gd name="connsiteX1108" fmla="*/ 2250085 w 2420099"/>
                    <a:gd name="connsiteY1108" fmla="*/ 600481 h 1530350"/>
                    <a:gd name="connsiteX1109" fmla="*/ 2198457 w 2420099"/>
                    <a:gd name="connsiteY1109" fmla="*/ 634080 h 1530350"/>
                    <a:gd name="connsiteX1110" fmla="*/ 2250083 w 2420099"/>
                    <a:gd name="connsiteY1110" fmla="*/ 667679 h 1530350"/>
                    <a:gd name="connsiteX1111" fmla="*/ 2301709 w 2420099"/>
                    <a:gd name="connsiteY1111" fmla="*/ 634079 h 1530350"/>
                    <a:gd name="connsiteX1112" fmla="*/ 2114433 w 2420099"/>
                    <a:gd name="connsiteY1112" fmla="*/ 600481 h 1530350"/>
                    <a:gd name="connsiteX1113" fmla="*/ 2062806 w 2420099"/>
                    <a:gd name="connsiteY1113" fmla="*/ 634079 h 1530350"/>
                    <a:gd name="connsiteX1114" fmla="*/ 2114433 w 2420099"/>
                    <a:gd name="connsiteY1114" fmla="*/ 667679 h 1530350"/>
                    <a:gd name="connsiteX1115" fmla="*/ 2166060 w 2420099"/>
                    <a:gd name="connsiteY1115" fmla="*/ 634080 h 1530350"/>
                    <a:gd name="connsiteX1116" fmla="*/ 1978783 w 2420099"/>
                    <a:gd name="connsiteY1116" fmla="*/ 600481 h 1530350"/>
                    <a:gd name="connsiteX1117" fmla="*/ 1927155 w 2420099"/>
                    <a:gd name="connsiteY1117" fmla="*/ 634080 h 1530350"/>
                    <a:gd name="connsiteX1118" fmla="*/ 1978782 w 2420099"/>
                    <a:gd name="connsiteY1118" fmla="*/ 667679 h 1530350"/>
                    <a:gd name="connsiteX1119" fmla="*/ 2030409 w 2420099"/>
                    <a:gd name="connsiteY1119" fmla="*/ 634079 h 1530350"/>
                    <a:gd name="connsiteX1120" fmla="*/ 1843130 w 2420099"/>
                    <a:gd name="connsiteY1120" fmla="*/ 600481 h 1530350"/>
                    <a:gd name="connsiteX1121" fmla="*/ 1791504 w 2420099"/>
                    <a:gd name="connsiteY1121" fmla="*/ 634079 h 1530350"/>
                    <a:gd name="connsiteX1122" fmla="*/ 1843131 w 2420099"/>
                    <a:gd name="connsiteY1122" fmla="*/ 667679 h 1530350"/>
                    <a:gd name="connsiteX1123" fmla="*/ 1894758 w 2420099"/>
                    <a:gd name="connsiteY1123" fmla="*/ 634080 h 1530350"/>
                    <a:gd name="connsiteX1124" fmla="*/ 1707482 w 2420099"/>
                    <a:gd name="connsiteY1124" fmla="*/ 600481 h 1530350"/>
                    <a:gd name="connsiteX1125" fmla="*/ 1655854 w 2420099"/>
                    <a:gd name="connsiteY1125" fmla="*/ 634080 h 1530350"/>
                    <a:gd name="connsiteX1126" fmla="*/ 1707480 w 2420099"/>
                    <a:gd name="connsiteY1126" fmla="*/ 667679 h 1530350"/>
                    <a:gd name="connsiteX1127" fmla="*/ 1759107 w 2420099"/>
                    <a:gd name="connsiteY1127" fmla="*/ 634079 h 1530350"/>
                    <a:gd name="connsiteX1128" fmla="*/ 1571830 w 2420099"/>
                    <a:gd name="connsiteY1128" fmla="*/ 600481 h 1530350"/>
                    <a:gd name="connsiteX1129" fmla="*/ 1520204 w 2420099"/>
                    <a:gd name="connsiteY1129" fmla="*/ 634080 h 1530350"/>
                    <a:gd name="connsiteX1130" fmla="*/ 1571830 w 2420099"/>
                    <a:gd name="connsiteY1130" fmla="*/ 667679 h 1530350"/>
                    <a:gd name="connsiteX1131" fmla="*/ 1623457 w 2420099"/>
                    <a:gd name="connsiteY1131" fmla="*/ 634080 h 1530350"/>
                    <a:gd name="connsiteX1132" fmla="*/ 961405 w 2420099"/>
                    <a:gd name="connsiteY1132" fmla="*/ 556341 h 1530350"/>
                    <a:gd name="connsiteX1133" fmla="*/ 909777 w 2420099"/>
                    <a:gd name="connsiteY1133" fmla="*/ 589940 h 1530350"/>
                    <a:gd name="connsiteX1134" fmla="*/ 961407 w 2420099"/>
                    <a:gd name="connsiteY1134" fmla="*/ 623539 h 1530350"/>
                    <a:gd name="connsiteX1135" fmla="*/ 1013036 w 2420099"/>
                    <a:gd name="connsiteY1135" fmla="*/ 589939 h 1530350"/>
                    <a:gd name="connsiteX1136" fmla="*/ 690109 w 2420099"/>
                    <a:gd name="connsiteY1136" fmla="*/ 556341 h 1530350"/>
                    <a:gd name="connsiteX1137" fmla="*/ 638480 w 2420099"/>
                    <a:gd name="connsiteY1137" fmla="*/ 589941 h 1530350"/>
                    <a:gd name="connsiteX1138" fmla="*/ 690105 w 2420099"/>
                    <a:gd name="connsiteY1138" fmla="*/ 623539 h 1530350"/>
                    <a:gd name="connsiteX1139" fmla="*/ 741734 w 2420099"/>
                    <a:gd name="connsiteY1139" fmla="*/ 589940 h 1530350"/>
                    <a:gd name="connsiteX1140" fmla="*/ 554460 w 2420099"/>
                    <a:gd name="connsiteY1140" fmla="*/ 556341 h 1530350"/>
                    <a:gd name="connsiteX1141" fmla="*/ 502832 w 2420099"/>
                    <a:gd name="connsiteY1141" fmla="*/ 589940 h 1530350"/>
                    <a:gd name="connsiteX1142" fmla="*/ 554459 w 2420099"/>
                    <a:gd name="connsiteY1142" fmla="*/ 623539 h 1530350"/>
                    <a:gd name="connsiteX1143" fmla="*/ 606084 w 2420099"/>
                    <a:gd name="connsiteY1143" fmla="*/ 589941 h 1530350"/>
                    <a:gd name="connsiteX1144" fmla="*/ 418807 w 2420099"/>
                    <a:gd name="connsiteY1144" fmla="*/ 556341 h 1530350"/>
                    <a:gd name="connsiteX1145" fmla="*/ 367179 w 2420099"/>
                    <a:gd name="connsiteY1145" fmla="*/ 589940 h 1530350"/>
                    <a:gd name="connsiteX1146" fmla="*/ 418806 w 2420099"/>
                    <a:gd name="connsiteY1146" fmla="*/ 623541 h 1530350"/>
                    <a:gd name="connsiteX1147" fmla="*/ 470434 w 2420099"/>
                    <a:gd name="connsiteY1147" fmla="*/ 589940 h 1530350"/>
                    <a:gd name="connsiteX1148" fmla="*/ 283152 w 2420099"/>
                    <a:gd name="connsiteY1148" fmla="*/ 556341 h 1530350"/>
                    <a:gd name="connsiteX1149" fmla="*/ 231529 w 2420099"/>
                    <a:gd name="connsiteY1149" fmla="*/ 589939 h 1530350"/>
                    <a:gd name="connsiteX1150" fmla="*/ 283156 w 2420099"/>
                    <a:gd name="connsiteY1150" fmla="*/ 623539 h 1530350"/>
                    <a:gd name="connsiteX1151" fmla="*/ 334785 w 2420099"/>
                    <a:gd name="connsiteY1151" fmla="*/ 589941 h 1530350"/>
                    <a:gd name="connsiteX1152" fmla="*/ 1232703 w 2420099"/>
                    <a:gd name="connsiteY1152" fmla="*/ 556341 h 1530350"/>
                    <a:gd name="connsiteX1153" fmla="*/ 1181078 w 2420099"/>
                    <a:gd name="connsiteY1153" fmla="*/ 589940 h 1530350"/>
                    <a:gd name="connsiteX1154" fmla="*/ 1232702 w 2420099"/>
                    <a:gd name="connsiteY1154" fmla="*/ 623538 h 1530350"/>
                    <a:gd name="connsiteX1155" fmla="*/ 1284329 w 2420099"/>
                    <a:gd name="connsiteY1155" fmla="*/ 589939 h 1530350"/>
                    <a:gd name="connsiteX1156" fmla="*/ 1097059 w 2420099"/>
                    <a:gd name="connsiteY1156" fmla="*/ 556341 h 1530350"/>
                    <a:gd name="connsiteX1157" fmla="*/ 1045436 w 2420099"/>
                    <a:gd name="connsiteY1157" fmla="*/ 589939 h 1530350"/>
                    <a:gd name="connsiteX1158" fmla="*/ 1097059 w 2420099"/>
                    <a:gd name="connsiteY1158" fmla="*/ 623539 h 1530350"/>
                    <a:gd name="connsiteX1159" fmla="*/ 1148681 w 2420099"/>
                    <a:gd name="connsiteY1159" fmla="*/ 589940 h 1530350"/>
                    <a:gd name="connsiteX1160" fmla="*/ 825758 w 2420099"/>
                    <a:gd name="connsiteY1160" fmla="*/ 556341 h 1530350"/>
                    <a:gd name="connsiteX1161" fmla="*/ 774129 w 2420099"/>
                    <a:gd name="connsiteY1161" fmla="*/ 589940 h 1530350"/>
                    <a:gd name="connsiteX1162" fmla="*/ 825758 w 2420099"/>
                    <a:gd name="connsiteY1162" fmla="*/ 623539 h 1530350"/>
                    <a:gd name="connsiteX1163" fmla="*/ 877384 w 2420099"/>
                    <a:gd name="connsiteY1163" fmla="*/ 589940 h 1530350"/>
                    <a:gd name="connsiteX1164" fmla="*/ 2317910 w 2420099"/>
                    <a:gd name="connsiteY1164" fmla="*/ 556340 h 1530350"/>
                    <a:gd name="connsiteX1165" fmla="*/ 2266283 w 2420099"/>
                    <a:gd name="connsiteY1165" fmla="*/ 589939 h 1530350"/>
                    <a:gd name="connsiteX1166" fmla="*/ 2317908 w 2420099"/>
                    <a:gd name="connsiteY1166" fmla="*/ 623537 h 1530350"/>
                    <a:gd name="connsiteX1167" fmla="*/ 2369535 w 2420099"/>
                    <a:gd name="connsiteY1167" fmla="*/ 589938 h 1530350"/>
                    <a:gd name="connsiteX1168" fmla="*/ 2046608 w 2420099"/>
                    <a:gd name="connsiteY1168" fmla="*/ 556340 h 1530350"/>
                    <a:gd name="connsiteX1169" fmla="*/ 1994980 w 2420099"/>
                    <a:gd name="connsiteY1169" fmla="*/ 589939 h 1530350"/>
                    <a:gd name="connsiteX1170" fmla="*/ 2046607 w 2420099"/>
                    <a:gd name="connsiteY1170" fmla="*/ 623538 h 1530350"/>
                    <a:gd name="connsiteX1171" fmla="*/ 2098235 w 2420099"/>
                    <a:gd name="connsiteY1171" fmla="*/ 589939 h 1530350"/>
                    <a:gd name="connsiteX1172" fmla="*/ 1775306 w 2420099"/>
                    <a:gd name="connsiteY1172" fmla="*/ 556340 h 1530350"/>
                    <a:gd name="connsiteX1173" fmla="*/ 1723679 w 2420099"/>
                    <a:gd name="connsiteY1173" fmla="*/ 589939 h 1530350"/>
                    <a:gd name="connsiteX1174" fmla="*/ 1775306 w 2420099"/>
                    <a:gd name="connsiteY1174" fmla="*/ 623538 h 1530350"/>
                    <a:gd name="connsiteX1175" fmla="*/ 1826933 w 2420099"/>
                    <a:gd name="connsiteY1175" fmla="*/ 589939 h 1530350"/>
                    <a:gd name="connsiteX1176" fmla="*/ 1504005 w 2420099"/>
                    <a:gd name="connsiteY1176" fmla="*/ 556340 h 1530350"/>
                    <a:gd name="connsiteX1177" fmla="*/ 1452378 w 2420099"/>
                    <a:gd name="connsiteY1177" fmla="*/ 589940 h 1530350"/>
                    <a:gd name="connsiteX1178" fmla="*/ 1504004 w 2420099"/>
                    <a:gd name="connsiteY1178" fmla="*/ 623538 h 1530350"/>
                    <a:gd name="connsiteX1179" fmla="*/ 1555631 w 2420099"/>
                    <a:gd name="connsiteY1179" fmla="*/ 589938 h 1530350"/>
                    <a:gd name="connsiteX1180" fmla="*/ 147507 w 2420099"/>
                    <a:gd name="connsiteY1180" fmla="*/ 556340 h 1530350"/>
                    <a:gd name="connsiteX1181" fmla="*/ 95878 w 2420099"/>
                    <a:gd name="connsiteY1181" fmla="*/ 589941 h 1530350"/>
                    <a:gd name="connsiteX1182" fmla="*/ 147503 w 2420099"/>
                    <a:gd name="connsiteY1182" fmla="*/ 623539 h 1530350"/>
                    <a:gd name="connsiteX1183" fmla="*/ 199131 w 2420099"/>
                    <a:gd name="connsiteY1183" fmla="*/ 589939 h 1530350"/>
                    <a:gd name="connsiteX1184" fmla="*/ 2182258 w 2420099"/>
                    <a:gd name="connsiteY1184" fmla="*/ 556339 h 1530350"/>
                    <a:gd name="connsiteX1185" fmla="*/ 2130630 w 2420099"/>
                    <a:gd name="connsiteY1185" fmla="*/ 589938 h 1530350"/>
                    <a:gd name="connsiteX1186" fmla="*/ 2182258 w 2420099"/>
                    <a:gd name="connsiteY1186" fmla="*/ 623538 h 1530350"/>
                    <a:gd name="connsiteX1187" fmla="*/ 2233887 w 2420099"/>
                    <a:gd name="connsiteY1187" fmla="*/ 589939 h 1530350"/>
                    <a:gd name="connsiteX1188" fmla="*/ 1910956 w 2420099"/>
                    <a:gd name="connsiteY1188" fmla="*/ 556339 h 1530350"/>
                    <a:gd name="connsiteX1189" fmla="*/ 1859328 w 2420099"/>
                    <a:gd name="connsiteY1189" fmla="*/ 589938 h 1530350"/>
                    <a:gd name="connsiteX1190" fmla="*/ 1910956 w 2420099"/>
                    <a:gd name="connsiteY1190" fmla="*/ 623538 h 1530350"/>
                    <a:gd name="connsiteX1191" fmla="*/ 1962584 w 2420099"/>
                    <a:gd name="connsiteY1191" fmla="*/ 589939 h 1530350"/>
                    <a:gd name="connsiteX1192" fmla="*/ 1639655 w 2420099"/>
                    <a:gd name="connsiteY1192" fmla="*/ 556339 h 1530350"/>
                    <a:gd name="connsiteX1193" fmla="*/ 1588028 w 2420099"/>
                    <a:gd name="connsiteY1193" fmla="*/ 589939 h 1530350"/>
                    <a:gd name="connsiteX1194" fmla="*/ 1639655 w 2420099"/>
                    <a:gd name="connsiteY1194" fmla="*/ 623538 h 1530350"/>
                    <a:gd name="connsiteX1195" fmla="*/ 1691282 w 2420099"/>
                    <a:gd name="connsiteY1195" fmla="*/ 589939 h 1530350"/>
                    <a:gd name="connsiteX1196" fmla="*/ 1368354 w 2420099"/>
                    <a:gd name="connsiteY1196" fmla="*/ 556339 h 1530350"/>
                    <a:gd name="connsiteX1197" fmla="*/ 1316727 w 2420099"/>
                    <a:gd name="connsiteY1197" fmla="*/ 589939 h 1530350"/>
                    <a:gd name="connsiteX1198" fmla="*/ 1368355 w 2420099"/>
                    <a:gd name="connsiteY1198" fmla="*/ 623539 h 1530350"/>
                    <a:gd name="connsiteX1199" fmla="*/ 1419983 w 2420099"/>
                    <a:gd name="connsiteY1199" fmla="*/ 589940 h 1530350"/>
                    <a:gd name="connsiteX1200" fmla="*/ 1029236 w 2420099"/>
                    <a:gd name="connsiteY1200" fmla="*/ 512200 h 1530350"/>
                    <a:gd name="connsiteX1201" fmla="*/ 977609 w 2420099"/>
                    <a:gd name="connsiteY1201" fmla="*/ 545799 h 1530350"/>
                    <a:gd name="connsiteX1202" fmla="*/ 1029236 w 2420099"/>
                    <a:gd name="connsiteY1202" fmla="*/ 579397 h 1530350"/>
                    <a:gd name="connsiteX1203" fmla="*/ 1080862 w 2420099"/>
                    <a:gd name="connsiteY1203" fmla="*/ 545798 h 1530350"/>
                    <a:gd name="connsiteX1204" fmla="*/ 215330 w 2420099"/>
                    <a:gd name="connsiteY1204" fmla="*/ 512200 h 1530350"/>
                    <a:gd name="connsiteX1205" fmla="*/ 163704 w 2420099"/>
                    <a:gd name="connsiteY1205" fmla="*/ 545799 h 1530350"/>
                    <a:gd name="connsiteX1206" fmla="*/ 215331 w 2420099"/>
                    <a:gd name="connsiteY1206" fmla="*/ 579397 h 1530350"/>
                    <a:gd name="connsiteX1207" fmla="*/ 266955 w 2420099"/>
                    <a:gd name="connsiteY1207" fmla="*/ 545799 h 1530350"/>
                    <a:gd name="connsiteX1208" fmla="*/ 757935 w 2420099"/>
                    <a:gd name="connsiteY1208" fmla="*/ 512200 h 1530350"/>
                    <a:gd name="connsiteX1209" fmla="*/ 706307 w 2420099"/>
                    <a:gd name="connsiteY1209" fmla="*/ 545799 h 1530350"/>
                    <a:gd name="connsiteX1210" fmla="*/ 757932 w 2420099"/>
                    <a:gd name="connsiteY1210" fmla="*/ 579399 h 1530350"/>
                    <a:gd name="connsiteX1211" fmla="*/ 809557 w 2420099"/>
                    <a:gd name="connsiteY1211" fmla="*/ 545799 h 1530350"/>
                    <a:gd name="connsiteX1212" fmla="*/ 486631 w 2420099"/>
                    <a:gd name="connsiteY1212" fmla="*/ 512200 h 1530350"/>
                    <a:gd name="connsiteX1213" fmla="*/ 435005 w 2420099"/>
                    <a:gd name="connsiteY1213" fmla="*/ 545799 h 1530350"/>
                    <a:gd name="connsiteX1214" fmla="*/ 486633 w 2420099"/>
                    <a:gd name="connsiteY1214" fmla="*/ 579398 h 1530350"/>
                    <a:gd name="connsiteX1215" fmla="*/ 538259 w 2420099"/>
                    <a:gd name="connsiteY1215" fmla="*/ 545799 h 1530350"/>
                    <a:gd name="connsiteX1216" fmla="*/ 1300530 w 2420099"/>
                    <a:gd name="connsiteY1216" fmla="*/ 512199 h 1530350"/>
                    <a:gd name="connsiteX1217" fmla="*/ 1248903 w 2420099"/>
                    <a:gd name="connsiteY1217" fmla="*/ 545799 h 1530350"/>
                    <a:gd name="connsiteX1218" fmla="*/ 1300527 w 2420099"/>
                    <a:gd name="connsiteY1218" fmla="*/ 579397 h 1530350"/>
                    <a:gd name="connsiteX1219" fmla="*/ 1352155 w 2420099"/>
                    <a:gd name="connsiteY1219" fmla="*/ 545797 h 1530350"/>
                    <a:gd name="connsiteX1220" fmla="*/ 1164877 w 2420099"/>
                    <a:gd name="connsiteY1220" fmla="*/ 512199 h 1530350"/>
                    <a:gd name="connsiteX1221" fmla="*/ 1113251 w 2420099"/>
                    <a:gd name="connsiteY1221" fmla="*/ 545798 h 1530350"/>
                    <a:gd name="connsiteX1222" fmla="*/ 1164879 w 2420099"/>
                    <a:gd name="connsiteY1222" fmla="*/ 579397 h 1530350"/>
                    <a:gd name="connsiteX1223" fmla="*/ 1216505 w 2420099"/>
                    <a:gd name="connsiteY1223" fmla="*/ 545798 h 1530350"/>
                    <a:gd name="connsiteX1224" fmla="*/ 893580 w 2420099"/>
                    <a:gd name="connsiteY1224" fmla="*/ 512199 h 1530350"/>
                    <a:gd name="connsiteX1225" fmla="*/ 841957 w 2420099"/>
                    <a:gd name="connsiteY1225" fmla="*/ 545799 h 1530350"/>
                    <a:gd name="connsiteX1226" fmla="*/ 893580 w 2420099"/>
                    <a:gd name="connsiteY1226" fmla="*/ 579398 h 1530350"/>
                    <a:gd name="connsiteX1227" fmla="*/ 945208 w 2420099"/>
                    <a:gd name="connsiteY1227" fmla="*/ 545799 h 1530350"/>
                    <a:gd name="connsiteX1228" fmla="*/ 622281 w 2420099"/>
                    <a:gd name="connsiteY1228" fmla="*/ 512199 h 1530350"/>
                    <a:gd name="connsiteX1229" fmla="*/ 570655 w 2420099"/>
                    <a:gd name="connsiteY1229" fmla="*/ 545799 h 1530350"/>
                    <a:gd name="connsiteX1230" fmla="*/ 622283 w 2420099"/>
                    <a:gd name="connsiteY1230" fmla="*/ 579399 h 1530350"/>
                    <a:gd name="connsiteX1231" fmla="*/ 673913 w 2420099"/>
                    <a:gd name="connsiteY1231" fmla="*/ 545799 h 1530350"/>
                    <a:gd name="connsiteX1232" fmla="*/ 350981 w 2420099"/>
                    <a:gd name="connsiteY1232" fmla="*/ 512199 h 1530350"/>
                    <a:gd name="connsiteX1233" fmla="*/ 299352 w 2420099"/>
                    <a:gd name="connsiteY1233" fmla="*/ 545798 h 1530350"/>
                    <a:gd name="connsiteX1234" fmla="*/ 350979 w 2420099"/>
                    <a:gd name="connsiteY1234" fmla="*/ 579399 h 1530350"/>
                    <a:gd name="connsiteX1235" fmla="*/ 402609 w 2420099"/>
                    <a:gd name="connsiteY1235" fmla="*/ 545799 h 1530350"/>
                    <a:gd name="connsiteX1236" fmla="*/ 1843132 w 2420099"/>
                    <a:gd name="connsiteY1236" fmla="*/ 512199 h 1530350"/>
                    <a:gd name="connsiteX1237" fmla="*/ 1791504 w 2420099"/>
                    <a:gd name="connsiteY1237" fmla="*/ 545798 h 1530350"/>
                    <a:gd name="connsiteX1238" fmla="*/ 1843130 w 2420099"/>
                    <a:gd name="connsiteY1238" fmla="*/ 579397 h 1530350"/>
                    <a:gd name="connsiteX1239" fmla="*/ 1894758 w 2420099"/>
                    <a:gd name="connsiteY1239" fmla="*/ 545797 h 1530350"/>
                    <a:gd name="connsiteX1240" fmla="*/ 1571832 w 2420099"/>
                    <a:gd name="connsiteY1240" fmla="*/ 512199 h 1530350"/>
                    <a:gd name="connsiteX1241" fmla="*/ 1520204 w 2420099"/>
                    <a:gd name="connsiteY1241" fmla="*/ 545798 h 1530350"/>
                    <a:gd name="connsiteX1242" fmla="*/ 1571829 w 2420099"/>
                    <a:gd name="connsiteY1242" fmla="*/ 579397 h 1530350"/>
                    <a:gd name="connsiteX1243" fmla="*/ 1623456 w 2420099"/>
                    <a:gd name="connsiteY1243" fmla="*/ 545797 h 1530350"/>
                    <a:gd name="connsiteX1244" fmla="*/ 2250083 w 2420099"/>
                    <a:gd name="connsiteY1244" fmla="*/ 512198 h 1530350"/>
                    <a:gd name="connsiteX1245" fmla="*/ 2198457 w 2420099"/>
                    <a:gd name="connsiteY1245" fmla="*/ 545797 h 1530350"/>
                    <a:gd name="connsiteX1246" fmla="*/ 2250085 w 2420099"/>
                    <a:gd name="connsiteY1246" fmla="*/ 579396 h 1530350"/>
                    <a:gd name="connsiteX1247" fmla="*/ 2301711 w 2420099"/>
                    <a:gd name="connsiteY1247" fmla="*/ 545798 h 1530350"/>
                    <a:gd name="connsiteX1248" fmla="*/ 2114434 w 2420099"/>
                    <a:gd name="connsiteY1248" fmla="*/ 512198 h 1530350"/>
                    <a:gd name="connsiteX1249" fmla="*/ 2062806 w 2420099"/>
                    <a:gd name="connsiteY1249" fmla="*/ 545798 h 1530350"/>
                    <a:gd name="connsiteX1250" fmla="*/ 2114433 w 2420099"/>
                    <a:gd name="connsiteY1250" fmla="*/ 579396 h 1530350"/>
                    <a:gd name="connsiteX1251" fmla="*/ 2166060 w 2420099"/>
                    <a:gd name="connsiteY1251" fmla="*/ 545797 h 1530350"/>
                    <a:gd name="connsiteX1252" fmla="*/ 1707480 w 2420099"/>
                    <a:gd name="connsiteY1252" fmla="*/ 512198 h 1530350"/>
                    <a:gd name="connsiteX1253" fmla="*/ 1655854 w 2420099"/>
                    <a:gd name="connsiteY1253" fmla="*/ 545797 h 1530350"/>
                    <a:gd name="connsiteX1254" fmla="*/ 1707481 w 2420099"/>
                    <a:gd name="connsiteY1254" fmla="*/ 579397 h 1530350"/>
                    <a:gd name="connsiteX1255" fmla="*/ 1759107 w 2420099"/>
                    <a:gd name="connsiteY1255" fmla="*/ 545798 h 1530350"/>
                    <a:gd name="connsiteX1256" fmla="*/ 1436179 w 2420099"/>
                    <a:gd name="connsiteY1256" fmla="*/ 512198 h 1530350"/>
                    <a:gd name="connsiteX1257" fmla="*/ 1384552 w 2420099"/>
                    <a:gd name="connsiteY1257" fmla="*/ 545797 h 1530350"/>
                    <a:gd name="connsiteX1258" fmla="*/ 1436180 w 2420099"/>
                    <a:gd name="connsiteY1258" fmla="*/ 579398 h 1530350"/>
                    <a:gd name="connsiteX1259" fmla="*/ 1487807 w 2420099"/>
                    <a:gd name="connsiteY1259" fmla="*/ 545798 h 1530350"/>
                    <a:gd name="connsiteX1260" fmla="*/ 1978782 w 2420099"/>
                    <a:gd name="connsiteY1260" fmla="*/ 512198 h 1530350"/>
                    <a:gd name="connsiteX1261" fmla="*/ 1927154 w 2420099"/>
                    <a:gd name="connsiteY1261" fmla="*/ 545797 h 1530350"/>
                    <a:gd name="connsiteX1262" fmla="*/ 1978783 w 2420099"/>
                    <a:gd name="connsiteY1262" fmla="*/ 579396 h 1530350"/>
                    <a:gd name="connsiteX1263" fmla="*/ 2030409 w 2420099"/>
                    <a:gd name="connsiteY1263" fmla="*/ 545798 h 1530350"/>
                    <a:gd name="connsiteX1264" fmla="*/ 825758 w 2420099"/>
                    <a:gd name="connsiteY1264" fmla="*/ 468059 h 1530350"/>
                    <a:gd name="connsiteX1265" fmla="*/ 774129 w 2420099"/>
                    <a:gd name="connsiteY1265" fmla="*/ 501657 h 1530350"/>
                    <a:gd name="connsiteX1266" fmla="*/ 825758 w 2420099"/>
                    <a:gd name="connsiteY1266" fmla="*/ 535256 h 1530350"/>
                    <a:gd name="connsiteX1267" fmla="*/ 877384 w 2420099"/>
                    <a:gd name="connsiteY1267" fmla="*/ 501658 h 1530350"/>
                    <a:gd name="connsiteX1268" fmla="*/ 1910957 w 2420099"/>
                    <a:gd name="connsiteY1268" fmla="*/ 468058 h 1530350"/>
                    <a:gd name="connsiteX1269" fmla="*/ 1859330 w 2420099"/>
                    <a:gd name="connsiteY1269" fmla="*/ 501657 h 1530350"/>
                    <a:gd name="connsiteX1270" fmla="*/ 1910956 w 2420099"/>
                    <a:gd name="connsiteY1270" fmla="*/ 535255 h 1530350"/>
                    <a:gd name="connsiteX1271" fmla="*/ 1962583 w 2420099"/>
                    <a:gd name="connsiteY1271" fmla="*/ 501656 h 1530350"/>
                    <a:gd name="connsiteX1272" fmla="*/ 1639656 w 2420099"/>
                    <a:gd name="connsiteY1272" fmla="*/ 468058 h 1530350"/>
                    <a:gd name="connsiteX1273" fmla="*/ 1588030 w 2420099"/>
                    <a:gd name="connsiteY1273" fmla="*/ 501656 h 1530350"/>
                    <a:gd name="connsiteX1274" fmla="*/ 1639655 w 2420099"/>
                    <a:gd name="connsiteY1274" fmla="*/ 535255 h 1530350"/>
                    <a:gd name="connsiteX1275" fmla="*/ 1691281 w 2420099"/>
                    <a:gd name="connsiteY1275" fmla="*/ 501656 h 1530350"/>
                    <a:gd name="connsiteX1276" fmla="*/ 1368355 w 2420099"/>
                    <a:gd name="connsiteY1276" fmla="*/ 468058 h 1530350"/>
                    <a:gd name="connsiteX1277" fmla="*/ 1316728 w 2420099"/>
                    <a:gd name="connsiteY1277" fmla="*/ 501657 h 1530350"/>
                    <a:gd name="connsiteX1278" fmla="*/ 1368354 w 2420099"/>
                    <a:gd name="connsiteY1278" fmla="*/ 535255 h 1530350"/>
                    <a:gd name="connsiteX1279" fmla="*/ 1419980 w 2420099"/>
                    <a:gd name="connsiteY1279" fmla="*/ 501656 h 1530350"/>
                    <a:gd name="connsiteX1280" fmla="*/ 1097059 w 2420099"/>
                    <a:gd name="connsiteY1280" fmla="*/ 468058 h 1530350"/>
                    <a:gd name="connsiteX1281" fmla="*/ 1045435 w 2420099"/>
                    <a:gd name="connsiteY1281" fmla="*/ 501659 h 1530350"/>
                    <a:gd name="connsiteX1282" fmla="*/ 1097059 w 2420099"/>
                    <a:gd name="connsiteY1282" fmla="*/ 535256 h 1530350"/>
                    <a:gd name="connsiteX1283" fmla="*/ 1148680 w 2420099"/>
                    <a:gd name="connsiteY1283" fmla="*/ 501657 h 1530350"/>
                    <a:gd name="connsiteX1284" fmla="*/ 961408 w 2420099"/>
                    <a:gd name="connsiteY1284" fmla="*/ 468058 h 1530350"/>
                    <a:gd name="connsiteX1285" fmla="*/ 909777 w 2420099"/>
                    <a:gd name="connsiteY1285" fmla="*/ 501658 h 1530350"/>
                    <a:gd name="connsiteX1286" fmla="*/ 961407 w 2420099"/>
                    <a:gd name="connsiteY1286" fmla="*/ 535256 h 1530350"/>
                    <a:gd name="connsiteX1287" fmla="*/ 1013036 w 2420099"/>
                    <a:gd name="connsiteY1287" fmla="*/ 501658 h 1530350"/>
                    <a:gd name="connsiteX1288" fmla="*/ 554460 w 2420099"/>
                    <a:gd name="connsiteY1288" fmla="*/ 468058 h 1530350"/>
                    <a:gd name="connsiteX1289" fmla="*/ 502829 w 2420099"/>
                    <a:gd name="connsiteY1289" fmla="*/ 501657 h 1530350"/>
                    <a:gd name="connsiteX1290" fmla="*/ 554460 w 2420099"/>
                    <a:gd name="connsiteY1290" fmla="*/ 535258 h 1530350"/>
                    <a:gd name="connsiteX1291" fmla="*/ 606087 w 2420099"/>
                    <a:gd name="connsiteY1291" fmla="*/ 501657 h 1530350"/>
                    <a:gd name="connsiteX1292" fmla="*/ 418806 w 2420099"/>
                    <a:gd name="connsiteY1292" fmla="*/ 468058 h 1530350"/>
                    <a:gd name="connsiteX1293" fmla="*/ 367181 w 2420099"/>
                    <a:gd name="connsiteY1293" fmla="*/ 501657 h 1530350"/>
                    <a:gd name="connsiteX1294" fmla="*/ 418809 w 2420099"/>
                    <a:gd name="connsiteY1294" fmla="*/ 535256 h 1530350"/>
                    <a:gd name="connsiteX1295" fmla="*/ 470432 w 2420099"/>
                    <a:gd name="connsiteY1295" fmla="*/ 501658 h 1530350"/>
                    <a:gd name="connsiteX1296" fmla="*/ 283156 w 2420099"/>
                    <a:gd name="connsiteY1296" fmla="*/ 468058 h 1530350"/>
                    <a:gd name="connsiteX1297" fmla="*/ 231530 w 2420099"/>
                    <a:gd name="connsiteY1297" fmla="*/ 501658 h 1530350"/>
                    <a:gd name="connsiteX1298" fmla="*/ 283152 w 2420099"/>
                    <a:gd name="connsiteY1298" fmla="*/ 535257 h 1530350"/>
                    <a:gd name="connsiteX1299" fmla="*/ 334785 w 2420099"/>
                    <a:gd name="connsiteY1299" fmla="*/ 501657 h 1530350"/>
                    <a:gd name="connsiteX1300" fmla="*/ 147504 w 2420099"/>
                    <a:gd name="connsiteY1300" fmla="*/ 468058 h 1530350"/>
                    <a:gd name="connsiteX1301" fmla="*/ 95879 w 2420099"/>
                    <a:gd name="connsiteY1301" fmla="*/ 501657 h 1530350"/>
                    <a:gd name="connsiteX1302" fmla="*/ 147506 w 2420099"/>
                    <a:gd name="connsiteY1302" fmla="*/ 535256 h 1530350"/>
                    <a:gd name="connsiteX1303" fmla="*/ 199131 w 2420099"/>
                    <a:gd name="connsiteY1303" fmla="*/ 501657 h 1530350"/>
                    <a:gd name="connsiteX1304" fmla="*/ 2182258 w 2420099"/>
                    <a:gd name="connsiteY1304" fmla="*/ 468058 h 1530350"/>
                    <a:gd name="connsiteX1305" fmla="*/ 2130633 w 2420099"/>
                    <a:gd name="connsiteY1305" fmla="*/ 501656 h 1530350"/>
                    <a:gd name="connsiteX1306" fmla="*/ 2182258 w 2420099"/>
                    <a:gd name="connsiteY1306" fmla="*/ 535255 h 1530350"/>
                    <a:gd name="connsiteX1307" fmla="*/ 2233885 w 2420099"/>
                    <a:gd name="connsiteY1307" fmla="*/ 501656 h 1530350"/>
                    <a:gd name="connsiteX1308" fmla="*/ 690106 w 2420099"/>
                    <a:gd name="connsiteY1308" fmla="*/ 468058 h 1530350"/>
                    <a:gd name="connsiteX1309" fmla="*/ 638480 w 2420099"/>
                    <a:gd name="connsiteY1309" fmla="*/ 501657 h 1530350"/>
                    <a:gd name="connsiteX1310" fmla="*/ 690110 w 2420099"/>
                    <a:gd name="connsiteY1310" fmla="*/ 535257 h 1530350"/>
                    <a:gd name="connsiteX1311" fmla="*/ 741734 w 2420099"/>
                    <a:gd name="connsiteY1311" fmla="*/ 501657 h 1530350"/>
                    <a:gd name="connsiteX1312" fmla="*/ 2046608 w 2420099"/>
                    <a:gd name="connsiteY1312" fmla="*/ 468057 h 1530350"/>
                    <a:gd name="connsiteX1313" fmla="*/ 1994980 w 2420099"/>
                    <a:gd name="connsiteY1313" fmla="*/ 501656 h 1530350"/>
                    <a:gd name="connsiteX1314" fmla="*/ 2046608 w 2420099"/>
                    <a:gd name="connsiteY1314" fmla="*/ 535255 h 1530350"/>
                    <a:gd name="connsiteX1315" fmla="*/ 2098236 w 2420099"/>
                    <a:gd name="connsiteY1315" fmla="*/ 501656 h 1530350"/>
                    <a:gd name="connsiteX1316" fmla="*/ 1775307 w 2420099"/>
                    <a:gd name="connsiteY1316" fmla="*/ 468057 h 1530350"/>
                    <a:gd name="connsiteX1317" fmla="*/ 1723678 w 2420099"/>
                    <a:gd name="connsiteY1317" fmla="*/ 501657 h 1530350"/>
                    <a:gd name="connsiteX1318" fmla="*/ 1775306 w 2420099"/>
                    <a:gd name="connsiteY1318" fmla="*/ 535255 h 1530350"/>
                    <a:gd name="connsiteX1319" fmla="*/ 1826933 w 2420099"/>
                    <a:gd name="connsiteY1319" fmla="*/ 501656 h 1530350"/>
                    <a:gd name="connsiteX1320" fmla="*/ 1504005 w 2420099"/>
                    <a:gd name="connsiteY1320" fmla="*/ 468057 h 1530350"/>
                    <a:gd name="connsiteX1321" fmla="*/ 1452377 w 2420099"/>
                    <a:gd name="connsiteY1321" fmla="*/ 501656 h 1530350"/>
                    <a:gd name="connsiteX1322" fmla="*/ 1504006 w 2420099"/>
                    <a:gd name="connsiteY1322" fmla="*/ 535256 h 1530350"/>
                    <a:gd name="connsiteX1323" fmla="*/ 1555633 w 2420099"/>
                    <a:gd name="connsiteY1323" fmla="*/ 501656 h 1530350"/>
                    <a:gd name="connsiteX1324" fmla="*/ 1232704 w 2420099"/>
                    <a:gd name="connsiteY1324" fmla="*/ 468057 h 1530350"/>
                    <a:gd name="connsiteX1325" fmla="*/ 1181076 w 2420099"/>
                    <a:gd name="connsiteY1325" fmla="*/ 501657 h 1530350"/>
                    <a:gd name="connsiteX1326" fmla="*/ 1232703 w 2420099"/>
                    <a:gd name="connsiteY1326" fmla="*/ 535256 h 1530350"/>
                    <a:gd name="connsiteX1327" fmla="*/ 1284331 w 2420099"/>
                    <a:gd name="connsiteY1327" fmla="*/ 501656 h 1530350"/>
                    <a:gd name="connsiteX1328" fmla="*/ 893580 w 2420099"/>
                    <a:gd name="connsiteY1328" fmla="*/ 423917 h 1530350"/>
                    <a:gd name="connsiteX1329" fmla="*/ 841957 w 2420099"/>
                    <a:gd name="connsiteY1329" fmla="*/ 457516 h 1530350"/>
                    <a:gd name="connsiteX1330" fmla="*/ 893577 w 2420099"/>
                    <a:gd name="connsiteY1330" fmla="*/ 491116 h 1530350"/>
                    <a:gd name="connsiteX1331" fmla="*/ 945208 w 2420099"/>
                    <a:gd name="connsiteY1331" fmla="*/ 457516 h 1530350"/>
                    <a:gd name="connsiteX1332" fmla="*/ 622283 w 2420099"/>
                    <a:gd name="connsiteY1332" fmla="*/ 423917 h 1530350"/>
                    <a:gd name="connsiteX1333" fmla="*/ 570659 w 2420099"/>
                    <a:gd name="connsiteY1333" fmla="*/ 457517 h 1530350"/>
                    <a:gd name="connsiteX1334" fmla="*/ 622282 w 2420099"/>
                    <a:gd name="connsiteY1334" fmla="*/ 491116 h 1530350"/>
                    <a:gd name="connsiteX1335" fmla="*/ 673909 w 2420099"/>
                    <a:gd name="connsiteY1335" fmla="*/ 457516 h 1530350"/>
                    <a:gd name="connsiteX1336" fmla="*/ 350979 w 2420099"/>
                    <a:gd name="connsiteY1336" fmla="*/ 423917 h 1530350"/>
                    <a:gd name="connsiteX1337" fmla="*/ 299352 w 2420099"/>
                    <a:gd name="connsiteY1337" fmla="*/ 457516 h 1530350"/>
                    <a:gd name="connsiteX1338" fmla="*/ 350981 w 2420099"/>
                    <a:gd name="connsiteY1338" fmla="*/ 491115 h 1530350"/>
                    <a:gd name="connsiteX1339" fmla="*/ 402605 w 2420099"/>
                    <a:gd name="connsiteY1339" fmla="*/ 457517 h 1530350"/>
                    <a:gd name="connsiteX1340" fmla="*/ 757929 w 2420099"/>
                    <a:gd name="connsiteY1340" fmla="*/ 423917 h 1530350"/>
                    <a:gd name="connsiteX1341" fmla="*/ 706307 w 2420099"/>
                    <a:gd name="connsiteY1341" fmla="*/ 457516 h 1530350"/>
                    <a:gd name="connsiteX1342" fmla="*/ 757935 w 2420099"/>
                    <a:gd name="connsiteY1342" fmla="*/ 491116 h 1530350"/>
                    <a:gd name="connsiteX1343" fmla="*/ 809561 w 2420099"/>
                    <a:gd name="connsiteY1343" fmla="*/ 457516 h 1530350"/>
                    <a:gd name="connsiteX1344" fmla="*/ 215330 w 2420099"/>
                    <a:gd name="connsiteY1344" fmla="*/ 423917 h 1530350"/>
                    <a:gd name="connsiteX1345" fmla="*/ 163703 w 2420099"/>
                    <a:gd name="connsiteY1345" fmla="*/ 457517 h 1530350"/>
                    <a:gd name="connsiteX1346" fmla="*/ 215328 w 2420099"/>
                    <a:gd name="connsiteY1346" fmla="*/ 491116 h 1530350"/>
                    <a:gd name="connsiteX1347" fmla="*/ 266955 w 2420099"/>
                    <a:gd name="connsiteY1347" fmla="*/ 457516 h 1530350"/>
                    <a:gd name="connsiteX1348" fmla="*/ 1571830 w 2420099"/>
                    <a:gd name="connsiteY1348" fmla="*/ 423916 h 1530350"/>
                    <a:gd name="connsiteX1349" fmla="*/ 1520204 w 2420099"/>
                    <a:gd name="connsiteY1349" fmla="*/ 457515 h 1530350"/>
                    <a:gd name="connsiteX1350" fmla="*/ 1571832 w 2420099"/>
                    <a:gd name="connsiteY1350" fmla="*/ 491114 h 1530350"/>
                    <a:gd name="connsiteX1351" fmla="*/ 1623458 w 2420099"/>
                    <a:gd name="connsiteY1351" fmla="*/ 457516 h 1530350"/>
                    <a:gd name="connsiteX1352" fmla="*/ 1300529 w 2420099"/>
                    <a:gd name="connsiteY1352" fmla="*/ 423916 h 1530350"/>
                    <a:gd name="connsiteX1353" fmla="*/ 1248902 w 2420099"/>
                    <a:gd name="connsiteY1353" fmla="*/ 457516 h 1530350"/>
                    <a:gd name="connsiteX1354" fmla="*/ 1300529 w 2420099"/>
                    <a:gd name="connsiteY1354" fmla="*/ 491115 h 1530350"/>
                    <a:gd name="connsiteX1355" fmla="*/ 1352156 w 2420099"/>
                    <a:gd name="connsiteY1355" fmla="*/ 457516 h 1530350"/>
                    <a:gd name="connsiteX1356" fmla="*/ 1029239 w 2420099"/>
                    <a:gd name="connsiteY1356" fmla="*/ 423916 h 1530350"/>
                    <a:gd name="connsiteX1357" fmla="*/ 977606 w 2420099"/>
                    <a:gd name="connsiteY1357" fmla="*/ 457517 h 1530350"/>
                    <a:gd name="connsiteX1358" fmla="*/ 1029234 w 2420099"/>
                    <a:gd name="connsiteY1358" fmla="*/ 491116 h 1530350"/>
                    <a:gd name="connsiteX1359" fmla="*/ 1080866 w 2420099"/>
                    <a:gd name="connsiteY1359" fmla="*/ 457516 h 1530350"/>
                    <a:gd name="connsiteX1360" fmla="*/ 486633 w 2420099"/>
                    <a:gd name="connsiteY1360" fmla="*/ 423916 h 1530350"/>
                    <a:gd name="connsiteX1361" fmla="*/ 435007 w 2420099"/>
                    <a:gd name="connsiteY1361" fmla="*/ 457517 h 1530350"/>
                    <a:gd name="connsiteX1362" fmla="*/ 486631 w 2420099"/>
                    <a:gd name="connsiteY1362" fmla="*/ 491116 h 1530350"/>
                    <a:gd name="connsiteX1363" fmla="*/ 538259 w 2420099"/>
                    <a:gd name="connsiteY1363" fmla="*/ 457516 h 1530350"/>
                    <a:gd name="connsiteX1364" fmla="*/ 1843131 w 2420099"/>
                    <a:gd name="connsiteY1364" fmla="*/ 423916 h 1530350"/>
                    <a:gd name="connsiteX1365" fmla="*/ 1791505 w 2420099"/>
                    <a:gd name="connsiteY1365" fmla="*/ 457516 h 1530350"/>
                    <a:gd name="connsiteX1366" fmla="*/ 1843132 w 2420099"/>
                    <a:gd name="connsiteY1366" fmla="*/ 491114 h 1530350"/>
                    <a:gd name="connsiteX1367" fmla="*/ 1894758 w 2420099"/>
                    <a:gd name="connsiteY1367" fmla="*/ 457516 h 1530350"/>
                    <a:gd name="connsiteX1368" fmla="*/ 1707482 w 2420099"/>
                    <a:gd name="connsiteY1368" fmla="*/ 423916 h 1530350"/>
                    <a:gd name="connsiteX1369" fmla="*/ 1655854 w 2420099"/>
                    <a:gd name="connsiteY1369" fmla="*/ 457516 h 1530350"/>
                    <a:gd name="connsiteX1370" fmla="*/ 1707480 w 2420099"/>
                    <a:gd name="connsiteY1370" fmla="*/ 491114 h 1530350"/>
                    <a:gd name="connsiteX1371" fmla="*/ 1759108 w 2420099"/>
                    <a:gd name="connsiteY1371" fmla="*/ 457515 h 1530350"/>
                    <a:gd name="connsiteX1372" fmla="*/ 1436181 w 2420099"/>
                    <a:gd name="connsiteY1372" fmla="*/ 423916 h 1530350"/>
                    <a:gd name="connsiteX1373" fmla="*/ 1384552 w 2420099"/>
                    <a:gd name="connsiteY1373" fmla="*/ 457516 h 1530350"/>
                    <a:gd name="connsiteX1374" fmla="*/ 1436178 w 2420099"/>
                    <a:gd name="connsiteY1374" fmla="*/ 491115 h 1530350"/>
                    <a:gd name="connsiteX1375" fmla="*/ 1487806 w 2420099"/>
                    <a:gd name="connsiteY1375" fmla="*/ 457514 h 1530350"/>
                    <a:gd name="connsiteX1376" fmla="*/ 1164879 w 2420099"/>
                    <a:gd name="connsiteY1376" fmla="*/ 423916 h 1530350"/>
                    <a:gd name="connsiteX1377" fmla="*/ 1113251 w 2420099"/>
                    <a:gd name="connsiteY1377" fmla="*/ 457516 h 1530350"/>
                    <a:gd name="connsiteX1378" fmla="*/ 1164877 w 2420099"/>
                    <a:gd name="connsiteY1378" fmla="*/ 491115 h 1530350"/>
                    <a:gd name="connsiteX1379" fmla="*/ 1216505 w 2420099"/>
                    <a:gd name="connsiteY1379" fmla="*/ 457516 h 1530350"/>
                    <a:gd name="connsiteX1380" fmla="*/ 1978783 w 2420099"/>
                    <a:gd name="connsiteY1380" fmla="*/ 423915 h 1530350"/>
                    <a:gd name="connsiteX1381" fmla="*/ 1927155 w 2420099"/>
                    <a:gd name="connsiteY1381" fmla="*/ 457516 h 1530350"/>
                    <a:gd name="connsiteX1382" fmla="*/ 1978782 w 2420099"/>
                    <a:gd name="connsiteY1382" fmla="*/ 491114 h 1530350"/>
                    <a:gd name="connsiteX1383" fmla="*/ 2030411 w 2420099"/>
                    <a:gd name="connsiteY1383" fmla="*/ 457514 h 1530350"/>
                    <a:gd name="connsiteX1384" fmla="*/ 2250085 w 2420099"/>
                    <a:gd name="connsiteY1384" fmla="*/ 423915 h 1530350"/>
                    <a:gd name="connsiteX1385" fmla="*/ 2198458 w 2420099"/>
                    <a:gd name="connsiteY1385" fmla="*/ 457516 h 1530350"/>
                    <a:gd name="connsiteX1386" fmla="*/ 2250083 w 2420099"/>
                    <a:gd name="connsiteY1386" fmla="*/ 491114 h 1530350"/>
                    <a:gd name="connsiteX1387" fmla="*/ 2301711 w 2420099"/>
                    <a:gd name="connsiteY1387" fmla="*/ 457515 h 1530350"/>
                    <a:gd name="connsiteX1388" fmla="*/ 2114433 w 2420099"/>
                    <a:gd name="connsiteY1388" fmla="*/ 423915 h 1530350"/>
                    <a:gd name="connsiteX1389" fmla="*/ 2062806 w 2420099"/>
                    <a:gd name="connsiteY1389" fmla="*/ 457514 h 1530350"/>
                    <a:gd name="connsiteX1390" fmla="*/ 2114434 w 2420099"/>
                    <a:gd name="connsiteY1390" fmla="*/ 491114 h 1530350"/>
                    <a:gd name="connsiteX1391" fmla="*/ 2166060 w 2420099"/>
                    <a:gd name="connsiteY1391" fmla="*/ 457516 h 1530350"/>
                    <a:gd name="connsiteX1392" fmla="*/ 1097059 w 2420099"/>
                    <a:gd name="connsiteY1392" fmla="*/ 379774 h 1530350"/>
                    <a:gd name="connsiteX1393" fmla="*/ 1045436 w 2420099"/>
                    <a:gd name="connsiteY1393" fmla="*/ 413375 h 1530350"/>
                    <a:gd name="connsiteX1394" fmla="*/ 1097059 w 2420099"/>
                    <a:gd name="connsiteY1394" fmla="*/ 446974 h 1530350"/>
                    <a:gd name="connsiteX1395" fmla="*/ 1148681 w 2420099"/>
                    <a:gd name="connsiteY1395" fmla="*/ 413375 h 1530350"/>
                    <a:gd name="connsiteX1396" fmla="*/ 961408 w 2420099"/>
                    <a:gd name="connsiteY1396" fmla="*/ 379774 h 1530350"/>
                    <a:gd name="connsiteX1397" fmla="*/ 909777 w 2420099"/>
                    <a:gd name="connsiteY1397" fmla="*/ 413376 h 1530350"/>
                    <a:gd name="connsiteX1398" fmla="*/ 961405 w 2420099"/>
                    <a:gd name="connsiteY1398" fmla="*/ 446973 h 1530350"/>
                    <a:gd name="connsiteX1399" fmla="*/ 1013036 w 2420099"/>
                    <a:gd name="connsiteY1399" fmla="*/ 413375 h 1530350"/>
                    <a:gd name="connsiteX1400" fmla="*/ 418809 w 2420099"/>
                    <a:gd name="connsiteY1400" fmla="*/ 379774 h 1530350"/>
                    <a:gd name="connsiteX1401" fmla="*/ 367179 w 2420099"/>
                    <a:gd name="connsiteY1401" fmla="*/ 413375 h 1530350"/>
                    <a:gd name="connsiteX1402" fmla="*/ 418806 w 2420099"/>
                    <a:gd name="connsiteY1402" fmla="*/ 446973 h 1530350"/>
                    <a:gd name="connsiteX1403" fmla="*/ 470434 w 2420099"/>
                    <a:gd name="connsiteY1403" fmla="*/ 413374 h 1530350"/>
                    <a:gd name="connsiteX1404" fmla="*/ 2046608 w 2420099"/>
                    <a:gd name="connsiteY1404" fmla="*/ 379774 h 1530350"/>
                    <a:gd name="connsiteX1405" fmla="*/ 1994981 w 2420099"/>
                    <a:gd name="connsiteY1405" fmla="*/ 413373 h 1530350"/>
                    <a:gd name="connsiteX1406" fmla="*/ 2046608 w 2420099"/>
                    <a:gd name="connsiteY1406" fmla="*/ 446973 h 1530350"/>
                    <a:gd name="connsiteX1407" fmla="*/ 2098235 w 2420099"/>
                    <a:gd name="connsiteY1407" fmla="*/ 413373 h 1530350"/>
                    <a:gd name="connsiteX1408" fmla="*/ 1775307 w 2420099"/>
                    <a:gd name="connsiteY1408" fmla="*/ 379774 h 1530350"/>
                    <a:gd name="connsiteX1409" fmla="*/ 1723680 w 2420099"/>
                    <a:gd name="connsiteY1409" fmla="*/ 413373 h 1530350"/>
                    <a:gd name="connsiteX1410" fmla="*/ 1775306 w 2420099"/>
                    <a:gd name="connsiteY1410" fmla="*/ 446973 h 1530350"/>
                    <a:gd name="connsiteX1411" fmla="*/ 1826933 w 2420099"/>
                    <a:gd name="connsiteY1411" fmla="*/ 413373 h 1530350"/>
                    <a:gd name="connsiteX1412" fmla="*/ 1504005 w 2420099"/>
                    <a:gd name="connsiteY1412" fmla="*/ 379774 h 1530350"/>
                    <a:gd name="connsiteX1413" fmla="*/ 1452380 w 2420099"/>
                    <a:gd name="connsiteY1413" fmla="*/ 413373 h 1530350"/>
                    <a:gd name="connsiteX1414" fmla="*/ 1504005 w 2420099"/>
                    <a:gd name="connsiteY1414" fmla="*/ 446973 h 1530350"/>
                    <a:gd name="connsiteX1415" fmla="*/ 1555631 w 2420099"/>
                    <a:gd name="connsiteY1415" fmla="*/ 413373 h 1530350"/>
                    <a:gd name="connsiteX1416" fmla="*/ 1232704 w 2420099"/>
                    <a:gd name="connsiteY1416" fmla="*/ 379774 h 1530350"/>
                    <a:gd name="connsiteX1417" fmla="*/ 1181078 w 2420099"/>
                    <a:gd name="connsiteY1417" fmla="*/ 413374 h 1530350"/>
                    <a:gd name="connsiteX1418" fmla="*/ 1232703 w 2420099"/>
                    <a:gd name="connsiteY1418" fmla="*/ 446973 h 1530350"/>
                    <a:gd name="connsiteX1419" fmla="*/ 1284329 w 2420099"/>
                    <a:gd name="connsiteY1419" fmla="*/ 413374 h 1530350"/>
                    <a:gd name="connsiteX1420" fmla="*/ 690106 w 2420099"/>
                    <a:gd name="connsiteY1420" fmla="*/ 379774 h 1530350"/>
                    <a:gd name="connsiteX1421" fmla="*/ 638480 w 2420099"/>
                    <a:gd name="connsiteY1421" fmla="*/ 413374 h 1530350"/>
                    <a:gd name="connsiteX1422" fmla="*/ 690106 w 2420099"/>
                    <a:gd name="connsiteY1422" fmla="*/ 446973 h 1530350"/>
                    <a:gd name="connsiteX1423" fmla="*/ 741734 w 2420099"/>
                    <a:gd name="connsiteY1423" fmla="*/ 413374 h 1530350"/>
                    <a:gd name="connsiteX1424" fmla="*/ 554460 w 2420099"/>
                    <a:gd name="connsiteY1424" fmla="*/ 379774 h 1530350"/>
                    <a:gd name="connsiteX1425" fmla="*/ 502832 w 2420099"/>
                    <a:gd name="connsiteY1425" fmla="*/ 413374 h 1530350"/>
                    <a:gd name="connsiteX1426" fmla="*/ 554460 w 2420099"/>
                    <a:gd name="connsiteY1426" fmla="*/ 446974 h 1530350"/>
                    <a:gd name="connsiteX1427" fmla="*/ 606084 w 2420099"/>
                    <a:gd name="connsiteY1427" fmla="*/ 413374 h 1530350"/>
                    <a:gd name="connsiteX1428" fmla="*/ 283152 w 2420099"/>
                    <a:gd name="connsiteY1428" fmla="*/ 379774 h 1530350"/>
                    <a:gd name="connsiteX1429" fmla="*/ 231529 w 2420099"/>
                    <a:gd name="connsiteY1429" fmla="*/ 413374 h 1530350"/>
                    <a:gd name="connsiteX1430" fmla="*/ 283152 w 2420099"/>
                    <a:gd name="connsiteY1430" fmla="*/ 446974 h 1530350"/>
                    <a:gd name="connsiteX1431" fmla="*/ 334780 w 2420099"/>
                    <a:gd name="connsiteY1431" fmla="*/ 413374 h 1530350"/>
                    <a:gd name="connsiteX1432" fmla="*/ 1910957 w 2420099"/>
                    <a:gd name="connsiteY1432" fmla="*/ 379773 h 1530350"/>
                    <a:gd name="connsiteX1433" fmla="*/ 1859330 w 2420099"/>
                    <a:gd name="connsiteY1433" fmla="*/ 413373 h 1530350"/>
                    <a:gd name="connsiteX1434" fmla="*/ 1910957 w 2420099"/>
                    <a:gd name="connsiteY1434" fmla="*/ 446973 h 1530350"/>
                    <a:gd name="connsiteX1435" fmla="*/ 1962584 w 2420099"/>
                    <a:gd name="connsiteY1435" fmla="*/ 413373 h 1530350"/>
                    <a:gd name="connsiteX1436" fmla="*/ 1639656 w 2420099"/>
                    <a:gd name="connsiteY1436" fmla="*/ 379773 h 1530350"/>
                    <a:gd name="connsiteX1437" fmla="*/ 1588028 w 2420099"/>
                    <a:gd name="connsiteY1437" fmla="*/ 413374 h 1530350"/>
                    <a:gd name="connsiteX1438" fmla="*/ 1639656 w 2420099"/>
                    <a:gd name="connsiteY1438" fmla="*/ 446974 h 1530350"/>
                    <a:gd name="connsiteX1439" fmla="*/ 1691284 w 2420099"/>
                    <a:gd name="connsiteY1439" fmla="*/ 413373 h 1530350"/>
                    <a:gd name="connsiteX1440" fmla="*/ 1368355 w 2420099"/>
                    <a:gd name="connsiteY1440" fmla="*/ 379773 h 1530350"/>
                    <a:gd name="connsiteX1441" fmla="*/ 1316727 w 2420099"/>
                    <a:gd name="connsiteY1441" fmla="*/ 413374 h 1530350"/>
                    <a:gd name="connsiteX1442" fmla="*/ 1368355 w 2420099"/>
                    <a:gd name="connsiteY1442" fmla="*/ 446973 h 1530350"/>
                    <a:gd name="connsiteX1443" fmla="*/ 1419982 w 2420099"/>
                    <a:gd name="connsiteY1443" fmla="*/ 413373 h 1530350"/>
                    <a:gd name="connsiteX1444" fmla="*/ 825754 w 2420099"/>
                    <a:gd name="connsiteY1444" fmla="*/ 379773 h 1530350"/>
                    <a:gd name="connsiteX1445" fmla="*/ 774129 w 2420099"/>
                    <a:gd name="connsiteY1445" fmla="*/ 413374 h 1530350"/>
                    <a:gd name="connsiteX1446" fmla="*/ 825758 w 2420099"/>
                    <a:gd name="connsiteY1446" fmla="*/ 446974 h 1530350"/>
                    <a:gd name="connsiteX1447" fmla="*/ 877384 w 2420099"/>
                    <a:gd name="connsiteY1447" fmla="*/ 413376 h 1530350"/>
                    <a:gd name="connsiteX1448" fmla="*/ 2182257 w 2420099"/>
                    <a:gd name="connsiteY1448" fmla="*/ 379771 h 1530350"/>
                    <a:gd name="connsiteX1449" fmla="*/ 2130630 w 2420099"/>
                    <a:gd name="connsiteY1449" fmla="*/ 413373 h 1530350"/>
                    <a:gd name="connsiteX1450" fmla="*/ 2182258 w 2420099"/>
                    <a:gd name="connsiteY1450" fmla="*/ 446973 h 1530350"/>
                    <a:gd name="connsiteX1451" fmla="*/ 2233887 w 2420099"/>
                    <a:gd name="connsiteY1451" fmla="*/ 413373 h 1530350"/>
                    <a:gd name="connsiteX1452" fmla="*/ 1029236 w 2420099"/>
                    <a:gd name="connsiteY1452" fmla="*/ 335633 h 1530350"/>
                    <a:gd name="connsiteX1453" fmla="*/ 977609 w 2420099"/>
                    <a:gd name="connsiteY1453" fmla="*/ 369233 h 1530350"/>
                    <a:gd name="connsiteX1454" fmla="*/ 1029239 w 2420099"/>
                    <a:gd name="connsiteY1454" fmla="*/ 402832 h 1530350"/>
                    <a:gd name="connsiteX1455" fmla="*/ 1080862 w 2420099"/>
                    <a:gd name="connsiteY1455" fmla="*/ 369232 h 1530350"/>
                    <a:gd name="connsiteX1456" fmla="*/ 757935 w 2420099"/>
                    <a:gd name="connsiteY1456" fmla="*/ 335633 h 1530350"/>
                    <a:gd name="connsiteX1457" fmla="*/ 706307 w 2420099"/>
                    <a:gd name="connsiteY1457" fmla="*/ 369233 h 1530350"/>
                    <a:gd name="connsiteX1458" fmla="*/ 757929 w 2420099"/>
                    <a:gd name="connsiteY1458" fmla="*/ 402832 h 1530350"/>
                    <a:gd name="connsiteX1459" fmla="*/ 809558 w 2420099"/>
                    <a:gd name="connsiteY1459" fmla="*/ 369233 h 1530350"/>
                    <a:gd name="connsiteX1460" fmla="*/ 486631 w 2420099"/>
                    <a:gd name="connsiteY1460" fmla="*/ 335632 h 1530350"/>
                    <a:gd name="connsiteX1461" fmla="*/ 435005 w 2420099"/>
                    <a:gd name="connsiteY1461" fmla="*/ 369232 h 1530350"/>
                    <a:gd name="connsiteX1462" fmla="*/ 486633 w 2420099"/>
                    <a:gd name="connsiteY1462" fmla="*/ 402832 h 1530350"/>
                    <a:gd name="connsiteX1463" fmla="*/ 538259 w 2420099"/>
                    <a:gd name="connsiteY1463" fmla="*/ 369233 h 1530350"/>
                    <a:gd name="connsiteX1464" fmla="*/ 1571832 w 2420099"/>
                    <a:gd name="connsiteY1464" fmla="*/ 335632 h 1530350"/>
                    <a:gd name="connsiteX1465" fmla="*/ 1520204 w 2420099"/>
                    <a:gd name="connsiteY1465" fmla="*/ 369232 h 1530350"/>
                    <a:gd name="connsiteX1466" fmla="*/ 1571829 w 2420099"/>
                    <a:gd name="connsiteY1466" fmla="*/ 402830 h 1530350"/>
                    <a:gd name="connsiteX1467" fmla="*/ 1623457 w 2420099"/>
                    <a:gd name="connsiteY1467" fmla="*/ 369229 h 1530350"/>
                    <a:gd name="connsiteX1468" fmla="*/ 1300531 w 2420099"/>
                    <a:gd name="connsiteY1468" fmla="*/ 335632 h 1530350"/>
                    <a:gd name="connsiteX1469" fmla="*/ 1248902 w 2420099"/>
                    <a:gd name="connsiteY1469" fmla="*/ 369233 h 1530350"/>
                    <a:gd name="connsiteX1470" fmla="*/ 1300529 w 2420099"/>
                    <a:gd name="connsiteY1470" fmla="*/ 402831 h 1530350"/>
                    <a:gd name="connsiteX1471" fmla="*/ 1352156 w 2420099"/>
                    <a:gd name="connsiteY1471" fmla="*/ 369229 h 1530350"/>
                    <a:gd name="connsiteX1472" fmla="*/ 2114433 w 2420099"/>
                    <a:gd name="connsiteY1472" fmla="*/ 335631 h 1530350"/>
                    <a:gd name="connsiteX1473" fmla="*/ 2062806 w 2420099"/>
                    <a:gd name="connsiteY1473" fmla="*/ 369229 h 1530350"/>
                    <a:gd name="connsiteX1474" fmla="*/ 2114433 w 2420099"/>
                    <a:gd name="connsiteY1474" fmla="*/ 402830 h 1530350"/>
                    <a:gd name="connsiteX1475" fmla="*/ 2166060 w 2420099"/>
                    <a:gd name="connsiteY1475" fmla="*/ 369229 h 1530350"/>
                    <a:gd name="connsiteX1476" fmla="*/ 1707481 w 2420099"/>
                    <a:gd name="connsiteY1476" fmla="*/ 335631 h 1530350"/>
                    <a:gd name="connsiteX1477" fmla="*/ 1655854 w 2420099"/>
                    <a:gd name="connsiteY1477" fmla="*/ 369230 h 1530350"/>
                    <a:gd name="connsiteX1478" fmla="*/ 1707482 w 2420099"/>
                    <a:gd name="connsiteY1478" fmla="*/ 402832 h 1530350"/>
                    <a:gd name="connsiteX1479" fmla="*/ 1759109 w 2420099"/>
                    <a:gd name="connsiteY1479" fmla="*/ 369230 h 1530350"/>
                    <a:gd name="connsiteX1480" fmla="*/ 1436179 w 2420099"/>
                    <a:gd name="connsiteY1480" fmla="*/ 335631 h 1530350"/>
                    <a:gd name="connsiteX1481" fmla="*/ 1384553 w 2420099"/>
                    <a:gd name="connsiteY1481" fmla="*/ 369230 h 1530350"/>
                    <a:gd name="connsiteX1482" fmla="*/ 1436180 w 2420099"/>
                    <a:gd name="connsiteY1482" fmla="*/ 402831 h 1530350"/>
                    <a:gd name="connsiteX1483" fmla="*/ 1487807 w 2420099"/>
                    <a:gd name="connsiteY1483" fmla="*/ 369230 h 1530350"/>
                    <a:gd name="connsiteX1484" fmla="*/ 1164877 w 2420099"/>
                    <a:gd name="connsiteY1484" fmla="*/ 335631 h 1530350"/>
                    <a:gd name="connsiteX1485" fmla="*/ 1113252 w 2420099"/>
                    <a:gd name="connsiteY1485" fmla="*/ 369230 h 1530350"/>
                    <a:gd name="connsiteX1486" fmla="*/ 1164879 w 2420099"/>
                    <a:gd name="connsiteY1486" fmla="*/ 402832 h 1530350"/>
                    <a:gd name="connsiteX1487" fmla="*/ 1216505 w 2420099"/>
                    <a:gd name="connsiteY1487" fmla="*/ 369233 h 1530350"/>
                    <a:gd name="connsiteX1488" fmla="*/ 893578 w 2420099"/>
                    <a:gd name="connsiteY1488" fmla="*/ 335631 h 1530350"/>
                    <a:gd name="connsiteX1489" fmla="*/ 841957 w 2420099"/>
                    <a:gd name="connsiteY1489" fmla="*/ 369231 h 1530350"/>
                    <a:gd name="connsiteX1490" fmla="*/ 893580 w 2420099"/>
                    <a:gd name="connsiteY1490" fmla="*/ 402833 h 1530350"/>
                    <a:gd name="connsiteX1491" fmla="*/ 945208 w 2420099"/>
                    <a:gd name="connsiteY1491" fmla="*/ 369233 h 1530350"/>
                    <a:gd name="connsiteX1492" fmla="*/ 622281 w 2420099"/>
                    <a:gd name="connsiteY1492" fmla="*/ 335631 h 1530350"/>
                    <a:gd name="connsiteX1493" fmla="*/ 570655 w 2420099"/>
                    <a:gd name="connsiteY1493" fmla="*/ 369231 h 1530350"/>
                    <a:gd name="connsiteX1494" fmla="*/ 622283 w 2420099"/>
                    <a:gd name="connsiteY1494" fmla="*/ 402832 h 1530350"/>
                    <a:gd name="connsiteX1495" fmla="*/ 673911 w 2420099"/>
                    <a:gd name="connsiteY1495" fmla="*/ 369232 h 1530350"/>
                    <a:gd name="connsiteX1496" fmla="*/ 350981 w 2420099"/>
                    <a:gd name="connsiteY1496" fmla="*/ 335631 h 1530350"/>
                    <a:gd name="connsiteX1497" fmla="*/ 299352 w 2420099"/>
                    <a:gd name="connsiteY1497" fmla="*/ 369233 h 1530350"/>
                    <a:gd name="connsiteX1498" fmla="*/ 350979 w 2420099"/>
                    <a:gd name="connsiteY1498" fmla="*/ 402832 h 1530350"/>
                    <a:gd name="connsiteX1499" fmla="*/ 402608 w 2420099"/>
                    <a:gd name="connsiteY1499" fmla="*/ 369231 h 1530350"/>
                    <a:gd name="connsiteX1500" fmla="*/ 1978783 w 2420099"/>
                    <a:gd name="connsiteY1500" fmla="*/ 335631 h 1530350"/>
                    <a:gd name="connsiteX1501" fmla="*/ 1927156 w 2420099"/>
                    <a:gd name="connsiteY1501" fmla="*/ 369229 h 1530350"/>
                    <a:gd name="connsiteX1502" fmla="*/ 1978783 w 2420099"/>
                    <a:gd name="connsiteY1502" fmla="*/ 402830 h 1530350"/>
                    <a:gd name="connsiteX1503" fmla="*/ 2030410 w 2420099"/>
                    <a:gd name="connsiteY1503" fmla="*/ 369229 h 1530350"/>
                    <a:gd name="connsiteX1504" fmla="*/ 1843133 w 2420099"/>
                    <a:gd name="connsiteY1504" fmla="*/ 335631 h 1530350"/>
                    <a:gd name="connsiteX1505" fmla="*/ 1791505 w 2420099"/>
                    <a:gd name="connsiteY1505" fmla="*/ 369231 h 1530350"/>
                    <a:gd name="connsiteX1506" fmla="*/ 1843130 w 2420099"/>
                    <a:gd name="connsiteY1506" fmla="*/ 402830 h 1530350"/>
                    <a:gd name="connsiteX1507" fmla="*/ 1894758 w 2420099"/>
                    <a:gd name="connsiteY1507" fmla="*/ 369229 h 1530350"/>
                    <a:gd name="connsiteX1508" fmla="*/ 1368355 w 2420099"/>
                    <a:gd name="connsiteY1508" fmla="*/ 291493 h 1530350"/>
                    <a:gd name="connsiteX1509" fmla="*/ 1316729 w 2420099"/>
                    <a:gd name="connsiteY1509" fmla="*/ 325090 h 1530350"/>
                    <a:gd name="connsiteX1510" fmla="*/ 1368355 w 2420099"/>
                    <a:gd name="connsiteY1510" fmla="*/ 358689 h 1530350"/>
                    <a:gd name="connsiteX1511" fmla="*/ 1419980 w 2420099"/>
                    <a:gd name="connsiteY1511" fmla="*/ 325090 h 1530350"/>
                    <a:gd name="connsiteX1512" fmla="*/ 1097059 w 2420099"/>
                    <a:gd name="connsiteY1512" fmla="*/ 291492 h 1530350"/>
                    <a:gd name="connsiteX1513" fmla="*/ 1045436 w 2420099"/>
                    <a:gd name="connsiteY1513" fmla="*/ 325091 h 1530350"/>
                    <a:gd name="connsiteX1514" fmla="*/ 1097059 w 2420099"/>
                    <a:gd name="connsiteY1514" fmla="*/ 358689 h 1530350"/>
                    <a:gd name="connsiteX1515" fmla="*/ 1148680 w 2420099"/>
                    <a:gd name="connsiteY1515" fmla="*/ 325090 h 1530350"/>
                    <a:gd name="connsiteX1516" fmla="*/ 825758 w 2420099"/>
                    <a:gd name="connsiteY1516" fmla="*/ 291492 h 1530350"/>
                    <a:gd name="connsiteX1517" fmla="*/ 774129 w 2420099"/>
                    <a:gd name="connsiteY1517" fmla="*/ 325091 h 1530350"/>
                    <a:gd name="connsiteX1518" fmla="*/ 825754 w 2420099"/>
                    <a:gd name="connsiteY1518" fmla="*/ 358689 h 1530350"/>
                    <a:gd name="connsiteX1519" fmla="*/ 877384 w 2420099"/>
                    <a:gd name="connsiteY1519" fmla="*/ 325091 h 1530350"/>
                    <a:gd name="connsiteX1520" fmla="*/ 1910957 w 2420099"/>
                    <a:gd name="connsiteY1520" fmla="*/ 291492 h 1530350"/>
                    <a:gd name="connsiteX1521" fmla="*/ 1859332 w 2420099"/>
                    <a:gd name="connsiteY1521" fmla="*/ 325090 h 1530350"/>
                    <a:gd name="connsiteX1522" fmla="*/ 1910956 w 2420099"/>
                    <a:gd name="connsiteY1522" fmla="*/ 358688 h 1530350"/>
                    <a:gd name="connsiteX1523" fmla="*/ 1962583 w 2420099"/>
                    <a:gd name="connsiteY1523" fmla="*/ 325089 h 1530350"/>
                    <a:gd name="connsiteX1524" fmla="*/ 1639656 w 2420099"/>
                    <a:gd name="connsiteY1524" fmla="*/ 291492 h 1530350"/>
                    <a:gd name="connsiteX1525" fmla="*/ 1588030 w 2420099"/>
                    <a:gd name="connsiteY1525" fmla="*/ 325090 h 1530350"/>
                    <a:gd name="connsiteX1526" fmla="*/ 1639655 w 2420099"/>
                    <a:gd name="connsiteY1526" fmla="*/ 358688 h 1530350"/>
                    <a:gd name="connsiteX1527" fmla="*/ 1691282 w 2420099"/>
                    <a:gd name="connsiteY1527" fmla="*/ 325090 h 1530350"/>
                    <a:gd name="connsiteX1528" fmla="*/ 690105 w 2420099"/>
                    <a:gd name="connsiteY1528" fmla="*/ 291492 h 1530350"/>
                    <a:gd name="connsiteX1529" fmla="*/ 638480 w 2420099"/>
                    <a:gd name="connsiteY1529" fmla="*/ 325090 h 1530350"/>
                    <a:gd name="connsiteX1530" fmla="*/ 690106 w 2420099"/>
                    <a:gd name="connsiteY1530" fmla="*/ 358689 h 1530350"/>
                    <a:gd name="connsiteX1531" fmla="*/ 741734 w 2420099"/>
                    <a:gd name="connsiteY1531" fmla="*/ 325090 h 1530350"/>
                    <a:gd name="connsiteX1532" fmla="*/ 554459 w 2420099"/>
                    <a:gd name="connsiteY1532" fmla="*/ 291492 h 1530350"/>
                    <a:gd name="connsiteX1533" fmla="*/ 502829 w 2420099"/>
                    <a:gd name="connsiteY1533" fmla="*/ 325090 h 1530350"/>
                    <a:gd name="connsiteX1534" fmla="*/ 554459 w 2420099"/>
                    <a:gd name="connsiteY1534" fmla="*/ 358689 h 1530350"/>
                    <a:gd name="connsiteX1535" fmla="*/ 606084 w 2420099"/>
                    <a:gd name="connsiteY1535" fmla="*/ 325090 h 1530350"/>
                    <a:gd name="connsiteX1536" fmla="*/ 418806 w 2420099"/>
                    <a:gd name="connsiteY1536" fmla="*/ 291492 h 1530350"/>
                    <a:gd name="connsiteX1537" fmla="*/ 367181 w 2420099"/>
                    <a:gd name="connsiteY1537" fmla="*/ 325090 h 1530350"/>
                    <a:gd name="connsiteX1538" fmla="*/ 418807 w 2420099"/>
                    <a:gd name="connsiteY1538" fmla="*/ 358689 h 1530350"/>
                    <a:gd name="connsiteX1539" fmla="*/ 470432 w 2420099"/>
                    <a:gd name="connsiteY1539" fmla="*/ 325091 h 1530350"/>
                    <a:gd name="connsiteX1540" fmla="*/ 1232704 w 2420099"/>
                    <a:gd name="connsiteY1540" fmla="*/ 291491 h 1530350"/>
                    <a:gd name="connsiteX1541" fmla="*/ 1181077 w 2420099"/>
                    <a:gd name="connsiteY1541" fmla="*/ 325090 h 1530350"/>
                    <a:gd name="connsiteX1542" fmla="*/ 1232704 w 2420099"/>
                    <a:gd name="connsiteY1542" fmla="*/ 358689 h 1530350"/>
                    <a:gd name="connsiteX1543" fmla="*/ 1284332 w 2420099"/>
                    <a:gd name="connsiteY1543" fmla="*/ 325090 h 1530350"/>
                    <a:gd name="connsiteX1544" fmla="*/ 961405 w 2420099"/>
                    <a:gd name="connsiteY1544" fmla="*/ 291491 h 1530350"/>
                    <a:gd name="connsiteX1545" fmla="*/ 909777 w 2420099"/>
                    <a:gd name="connsiteY1545" fmla="*/ 325090 h 1530350"/>
                    <a:gd name="connsiteX1546" fmla="*/ 961405 w 2420099"/>
                    <a:gd name="connsiteY1546" fmla="*/ 358689 h 1530350"/>
                    <a:gd name="connsiteX1547" fmla="*/ 1013036 w 2420099"/>
                    <a:gd name="connsiteY1547" fmla="*/ 325091 h 1530350"/>
                    <a:gd name="connsiteX1548" fmla="*/ 283152 w 2420099"/>
                    <a:gd name="connsiteY1548" fmla="*/ 291491 h 1530350"/>
                    <a:gd name="connsiteX1549" fmla="*/ 231529 w 2420099"/>
                    <a:gd name="connsiteY1549" fmla="*/ 325090 h 1530350"/>
                    <a:gd name="connsiteX1550" fmla="*/ 283152 w 2420099"/>
                    <a:gd name="connsiteY1550" fmla="*/ 358689 h 1530350"/>
                    <a:gd name="connsiteX1551" fmla="*/ 334785 w 2420099"/>
                    <a:gd name="connsiteY1551" fmla="*/ 325090 h 1530350"/>
                    <a:gd name="connsiteX1552" fmla="*/ 2046608 w 2420099"/>
                    <a:gd name="connsiteY1552" fmla="*/ 291491 h 1530350"/>
                    <a:gd name="connsiteX1553" fmla="*/ 1994980 w 2420099"/>
                    <a:gd name="connsiteY1553" fmla="*/ 325090 h 1530350"/>
                    <a:gd name="connsiteX1554" fmla="*/ 2046608 w 2420099"/>
                    <a:gd name="connsiteY1554" fmla="*/ 358689 h 1530350"/>
                    <a:gd name="connsiteX1555" fmla="*/ 2098235 w 2420099"/>
                    <a:gd name="connsiteY1555" fmla="*/ 325089 h 1530350"/>
                    <a:gd name="connsiteX1556" fmla="*/ 1775307 w 2420099"/>
                    <a:gd name="connsiteY1556" fmla="*/ 291491 h 1530350"/>
                    <a:gd name="connsiteX1557" fmla="*/ 1723679 w 2420099"/>
                    <a:gd name="connsiteY1557" fmla="*/ 325090 h 1530350"/>
                    <a:gd name="connsiteX1558" fmla="*/ 1775307 w 2420099"/>
                    <a:gd name="connsiteY1558" fmla="*/ 358689 h 1530350"/>
                    <a:gd name="connsiteX1559" fmla="*/ 1826935 w 2420099"/>
                    <a:gd name="connsiteY1559" fmla="*/ 325090 h 1530350"/>
                    <a:gd name="connsiteX1560" fmla="*/ 1504006 w 2420099"/>
                    <a:gd name="connsiteY1560" fmla="*/ 291491 h 1530350"/>
                    <a:gd name="connsiteX1561" fmla="*/ 1452377 w 2420099"/>
                    <a:gd name="connsiteY1561" fmla="*/ 325090 h 1530350"/>
                    <a:gd name="connsiteX1562" fmla="*/ 1504005 w 2420099"/>
                    <a:gd name="connsiteY1562" fmla="*/ 358689 h 1530350"/>
                    <a:gd name="connsiteX1563" fmla="*/ 1555633 w 2420099"/>
                    <a:gd name="connsiteY1563" fmla="*/ 325090 h 1530350"/>
                    <a:gd name="connsiteX1564" fmla="*/ 1029236 w 2420099"/>
                    <a:gd name="connsiteY1564" fmla="*/ 247352 h 1530350"/>
                    <a:gd name="connsiteX1565" fmla="*/ 977606 w 2420099"/>
                    <a:gd name="connsiteY1565" fmla="*/ 280949 h 1530350"/>
                    <a:gd name="connsiteX1566" fmla="*/ 1029236 w 2420099"/>
                    <a:gd name="connsiteY1566" fmla="*/ 314549 h 1530350"/>
                    <a:gd name="connsiteX1567" fmla="*/ 1080866 w 2420099"/>
                    <a:gd name="connsiteY1567" fmla="*/ 280950 h 1530350"/>
                    <a:gd name="connsiteX1568" fmla="*/ 622282 w 2420099"/>
                    <a:gd name="connsiteY1568" fmla="*/ 247352 h 1530350"/>
                    <a:gd name="connsiteX1569" fmla="*/ 570655 w 2420099"/>
                    <a:gd name="connsiteY1569" fmla="*/ 280950 h 1530350"/>
                    <a:gd name="connsiteX1570" fmla="*/ 622281 w 2420099"/>
                    <a:gd name="connsiteY1570" fmla="*/ 314548 h 1530350"/>
                    <a:gd name="connsiteX1571" fmla="*/ 673909 w 2420099"/>
                    <a:gd name="connsiteY1571" fmla="*/ 280950 h 1530350"/>
                    <a:gd name="connsiteX1572" fmla="*/ 486633 w 2420099"/>
                    <a:gd name="connsiteY1572" fmla="*/ 247352 h 1530350"/>
                    <a:gd name="connsiteX1573" fmla="*/ 435007 w 2420099"/>
                    <a:gd name="connsiteY1573" fmla="*/ 280950 h 1530350"/>
                    <a:gd name="connsiteX1574" fmla="*/ 486631 w 2420099"/>
                    <a:gd name="connsiteY1574" fmla="*/ 314548 h 1530350"/>
                    <a:gd name="connsiteX1575" fmla="*/ 538259 w 2420099"/>
                    <a:gd name="connsiteY1575" fmla="*/ 280950 h 1530350"/>
                    <a:gd name="connsiteX1576" fmla="*/ 1843131 w 2420099"/>
                    <a:gd name="connsiteY1576" fmla="*/ 247352 h 1530350"/>
                    <a:gd name="connsiteX1577" fmla="*/ 1791505 w 2420099"/>
                    <a:gd name="connsiteY1577" fmla="*/ 280949 h 1530350"/>
                    <a:gd name="connsiteX1578" fmla="*/ 1843134 w 2420099"/>
                    <a:gd name="connsiteY1578" fmla="*/ 314548 h 1530350"/>
                    <a:gd name="connsiteX1579" fmla="*/ 1894759 w 2420099"/>
                    <a:gd name="connsiteY1579" fmla="*/ 280950 h 1530350"/>
                    <a:gd name="connsiteX1580" fmla="*/ 1571830 w 2420099"/>
                    <a:gd name="connsiteY1580" fmla="*/ 247352 h 1530350"/>
                    <a:gd name="connsiteX1581" fmla="*/ 1520204 w 2420099"/>
                    <a:gd name="connsiteY1581" fmla="*/ 280949 h 1530350"/>
                    <a:gd name="connsiteX1582" fmla="*/ 1571832 w 2420099"/>
                    <a:gd name="connsiteY1582" fmla="*/ 314548 h 1530350"/>
                    <a:gd name="connsiteX1583" fmla="*/ 1623457 w 2420099"/>
                    <a:gd name="connsiteY1583" fmla="*/ 280950 h 1530350"/>
                    <a:gd name="connsiteX1584" fmla="*/ 1300528 w 2420099"/>
                    <a:gd name="connsiteY1584" fmla="*/ 247352 h 1530350"/>
                    <a:gd name="connsiteX1585" fmla="*/ 1248903 w 2420099"/>
                    <a:gd name="connsiteY1585" fmla="*/ 280949 h 1530350"/>
                    <a:gd name="connsiteX1586" fmla="*/ 1300530 w 2420099"/>
                    <a:gd name="connsiteY1586" fmla="*/ 314548 h 1530350"/>
                    <a:gd name="connsiteX1587" fmla="*/ 1352156 w 2420099"/>
                    <a:gd name="connsiteY1587" fmla="*/ 280950 h 1530350"/>
                    <a:gd name="connsiteX1588" fmla="*/ 757927 w 2420099"/>
                    <a:gd name="connsiteY1588" fmla="*/ 247352 h 1530350"/>
                    <a:gd name="connsiteX1589" fmla="*/ 706304 w 2420099"/>
                    <a:gd name="connsiteY1589" fmla="*/ 280950 h 1530350"/>
                    <a:gd name="connsiteX1590" fmla="*/ 757929 w 2420099"/>
                    <a:gd name="connsiteY1590" fmla="*/ 314548 h 1530350"/>
                    <a:gd name="connsiteX1591" fmla="*/ 809557 w 2420099"/>
                    <a:gd name="connsiteY1591" fmla="*/ 280950 h 1530350"/>
                    <a:gd name="connsiteX1592" fmla="*/ 1164879 w 2420099"/>
                    <a:gd name="connsiteY1592" fmla="*/ 247351 h 1530350"/>
                    <a:gd name="connsiteX1593" fmla="*/ 1113252 w 2420099"/>
                    <a:gd name="connsiteY1593" fmla="*/ 280950 h 1530350"/>
                    <a:gd name="connsiteX1594" fmla="*/ 1164877 w 2420099"/>
                    <a:gd name="connsiteY1594" fmla="*/ 314548 h 1530350"/>
                    <a:gd name="connsiteX1595" fmla="*/ 1216506 w 2420099"/>
                    <a:gd name="connsiteY1595" fmla="*/ 280949 h 1530350"/>
                    <a:gd name="connsiteX1596" fmla="*/ 893580 w 2420099"/>
                    <a:gd name="connsiteY1596" fmla="*/ 247351 h 1530350"/>
                    <a:gd name="connsiteX1597" fmla="*/ 841957 w 2420099"/>
                    <a:gd name="connsiteY1597" fmla="*/ 280950 h 1530350"/>
                    <a:gd name="connsiteX1598" fmla="*/ 893578 w 2420099"/>
                    <a:gd name="connsiteY1598" fmla="*/ 314548 h 1530350"/>
                    <a:gd name="connsiteX1599" fmla="*/ 945208 w 2420099"/>
                    <a:gd name="connsiteY1599" fmla="*/ 280949 h 1530350"/>
                    <a:gd name="connsiteX1600" fmla="*/ 1436181 w 2420099"/>
                    <a:gd name="connsiteY1600" fmla="*/ 247350 h 1530350"/>
                    <a:gd name="connsiteX1601" fmla="*/ 1384553 w 2420099"/>
                    <a:gd name="connsiteY1601" fmla="*/ 280950 h 1530350"/>
                    <a:gd name="connsiteX1602" fmla="*/ 1436179 w 2420099"/>
                    <a:gd name="connsiteY1602" fmla="*/ 314548 h 1530350"/>
                    <a:gd name="connsiteX1603" fmla="*/ 1487807 w 2420099"/>
                    <a:gd name="connsiteY1603" fmla="*/ 280950 h 1530350"/>
                    <a:gd name="connsiteX1604" fmla="*/ 350981 w 2420099"/>
                    <a:gd name="connsiteY1604" fmla="*/ 247350 h 1530350"/>
                    <a:gd name="connsiteX1605" fmla="*/ 299352 w 2420099"/>
                    <a:gd name="connsiteY1605" fmla="*/ 280950 h 1530350"/>
                    <a:gd name="connsiteX1606" fmla="*/ 350981 w 2420099"/>
                    <a:gd name="connsiteY1606" fmla="*/ 314548 h 1530350"/>
                    <a:gd name="connsiteX1607" fmla="*/ 402605 w 2420099"/>
                    <a:gd name="connsiteY1607" fmla="*/ 280950 h 1530350"/>
                    <a:gd name="connsiteX1608" fmla="*/ 1978784 w 2420099"/>
                    <a:gd name="connsiteY1608" fmla="*/ 247350 h 1530350"/>
                    <a:gd name="connsiteX1609" fmla="*/ 1927156 w 2420099"/>
                    <a:gd name="connsiteY1609" fmla="*/ 280950 h 1530350"/>
                    <a:gd name="connsiteX1610" fmla="*/ 1978781 w 2420099"/>
                    <a:gd name="connsiteY1610" fmla="*/ 314547 h 1530350"/>
                    <a:gd name="connsiteX1611" fmla="*/ 2030409 w 2420099"/>
                    <a:gd name="connsiteY1611" fmla="*/ 280949 h 1530350"/>
                    <a:gd name="connsiteX1612" fmla="*/ 1707482 w 2420099"/>
                    <a:gd name="connsiteY1612" fmla="*/ 247350 h 1530350"/>
                    <a:gd name="connsiteX1613" fmla="*/ 1655854 w 2420099"/>
                    <a:gd name="connsiteY1613" fmla="*/ 280950 h 1530350"/>
                    <a:gd name="connsiteX1614" fmla="*/ 1707480 w 2420099"/>
                    <a:gd name="connsiteY1614" fmla="*/ 314547 h 1530350"/>
                    <a:gd name="connsiteX1615" fmla="*/ 1759108 w 2420099"/>
                    <a:gd name="connsiteY1615" fmla="*/ 280949 h 1530350"/>
                    <a:gd name="connsiteX1616" fmla="*/ 1232704 w 2420099"/>
                    <a:gd name="connsiteY1616" fmla="*/ 203209 h 1530350"/>
                    <a:gd name="connsiteX1617" fmla="*/ 1181078 w 2420099"/>
                    <a:gd name="connsiteY1617" fmla="*/ 236808 h 1530350"/>
                    <a:gd name="connsiteX1618" fmla="*/ 1232704 w 2420099"/>
                    <a:gd name="connsiteY1618" fmla="*/ 270407 h 1530350"/>
                    <a:gd name="connsiteX1619" fmla="*/ 1284330 w 2420099"/>
                    <a:gd name="connsiteY1619" fmla="*/ 236810 h 1530350"/>
                    <a:gd name="connsiteX1620" fmla="*/ 690106 w 2420099"/>
                    <a:gd name="connsiteY1620" fmla="*/ 203209 h 1530350"/>
                    <a:gd name="connsiteX1621" fmla="*/ 638479 w 2420099"/>
                    <a:gd name="connsiteY1621" fmla="*/ 236810 h 1530350"/>
                    <a:gd name="connsiteX1622" fmla="*/ 690104 w 2420099"/>
                    <a:gd name="connsiteY1622" fmla="*/ 270407 h 1530350"/>
                    <a:gd name="connsiteX1623" fmla="*/ 741734 w 2420099"/>
                    <a:gd name="connsiteY1623" fmla="*/ 236810 h 1530350"/>
                    <a:gd name="connsiteX1624" fmla="*/ 1775306 w 2420099"/>
                    <a:gd name="connsiteY1624" fmla="*/ 203208 h 1530350"/>
                    <a:gd name="connsiteX1625" fmla="*/ 1723681 w 2420099"/>
                    <a:gd name="connsiteY1625" fmla="*/ 236808 h 1530350"/>
                    <a:gd name="connsiteX1626" fmla="*/ 1775306 w 2420099"/>
                    <a:gd name="connsiteY1626" fmla="*/ 270407 h 1530350"/>
                    <a:gd name="connsiteX1627" fmla="*/ 1826933 w 2420099"/>
                    <a:gd name="connsiteY1627" fmla="*/ 236809 h 1530350"/>
                    <a:gd name="connsiteX1628" fmla="*/ 1504006 w 2420099"/>
                    <a:gd name="connsiteY1628" fmla="*/ 203208 h 1530350"/>
                    <a:gd name="connsiteX1629" fmla="*/ 1452379 w 2420099"/>
                    <a:gd name="connsiteY1629" fmla="*/ 236808 h 1530350"/>
                    <a:gd name="connsiteX1630" fmla="*/ 1504005 w 2420099"/>
                    <a:gd name="connsiteY1630" fmla="*/ 270407 h 1530350"/>
                    <a:gd name="connsiteX1631" fmla="*/ 1555632 w 2420099"/>
                    <a:gd name="connsiteY1631" fmla="*/ 236810 h 1530350"/>
                    <a:gd name="connsiteX1632" fmla="*/ 961407 w 2420099"/>
                    <a:gd name="connsiteY1632" fmla="*/ 203208 h 1530350"/>
                    <a:gd name="connsiteX1633" fmla="*/ 909777 w 2420099"/>
                    <a:gd name="connsiteY1633" fmla="*/ 236810 h 1530350"/>
                    <a:gd name="connsiteX1634" fmla="*/ 961405 w 2420099"/>
                    <a:gd name="connsiteY1634" fmla="*/ 270407 h 1530350"/>
                    <a:gd name="connsiteX1635" fmla="*/ 1013036 w 2420099"/>
                    <a:gd name="connsiteY1635" fmla="*/ 236809 h 1530350"/>
                    <a:gd name="connsiteX1636" fmla="*/ 554459 w 2420099"/>
                    <a:gd name="connsiteY1636" fmla="*/ 203208 h 1530350"/>
                    <a:gd name="connsiteX1637" fmla="*/ 502832 w 2420099"/>
                    <a:gd name="connsiteY1637" fmla="*/ 236810 h 1530350"/>
                    <a:gd name="connsiteX1638" fmla="*/ 554459 w 2420099"/>
                    <a:gd name="connsiteY1638" fmla="*/ 270409 h 1530350"/>
                    <a:gd name="connsiteX1639" fmla="*/ 606084 w 2420099"/>
                    <a:gd name="connsiteY1639" fmla="*/ 236810 h 1530350"/>
                    <a:gd name="connsiteX1640" fmla="*/ 418809 w 2420099"/>
                    <a:gd name="connsiteY1640" fmla="*/ 203208 h 1530350"/>
                    <a:gd name="connsiteX1641" fmla="*/ 367179 w 2420099"/>
                    <a:gd name="connsiteY1641" fmla="*/ 236810 h 1530350"/>
                    <a:gd name="connsiteX1642" fmla="*/ 418806 w 2420099"/>
                    <a:gd name="connsiteY1642" fmla="*/ 270407 h 1530350"/>
                    <a:gd name="connsiteX1643" fmla="*/ 470434 w 2420099"/>
                    <a:gd name="connsiteY1643" fmla="*/ 236810 h 1530350"/>
                    <a:gd name="connsiteX1644" fmla="*/ 1910958 w 2420099"/>
                    <a:gd name="connsiteY1644" fmla="*/ 203207 h 1530350"/>
                    <a:gd name="connsiteX1645" fmla="*/ 1859330 w 2420099"/>
                    <a:gd name="connsiteY1645" fmla="*/ 236810 h 1530350"/>
                    <a:gd name="connsiteX1646" fmla="*/ 1910959 w 2420099"/>
                    <a:gd name="connsiteY1646" fmla="*/ 270409 h 1530350"/>
                    <a:gd name="connsiteX1647" fmla="*/ 1962585 w 2420099"/>
                    <a:gd name="connsiteY1647" fmla="*/ 236810 h 1530350"/>
                    <a:gd name="connsiteX1648" fmla="*/ 1639657 w 2420099"/>
                    <a:gd name="connsiteY1648" fmla="*/ 203207 h 1530350"/>
                    <a:gd name="connsiteX1649" fmla="*/ 1588028 w 2420099"/>
                    <a:gd name="connsiteY1649" fmla="*/ 236810 h 1530350"/>
                    <a:gd name="connsiteX1650" fmla="*/ 1639656 w 2420099"/>
                    <a:gd name="connsiteY1650" fmla="*/ 270409 h 1530350"/>
                    <a:gd name="connsiteX1651" fmla="*/ 1691283 w 2420099"/>
                    <a:gd name="connsiteY1651" fmla="*/ 236808 h 1530350"/>
                    <a:gd name="connsiteX1652" fmla="*/ 1368355 w 2420099"/>
                    <a:gd name="connsiteY1652" fmla="*/ 203207 h 1530350"/>
                    <a:gd name="connsiteX1653" fmla="*/ 1316727 w 2420099"/>
                    <a:gd name="connsiteY1653" fmla="*/ 236810 h 1530350"/>
                    <a:gd name="connsiteX1654" fmla="*/ 1368354 w 2420099"/>
                    <a:gd name="connsiteY1654" fmla="*/ 270409 h 1530350"/>
                    <a:gd name="connsiteX1655" fmla="*/ 1419982 w 2420099"/>
                    <a:gd name="connsiteY1655" fmla="*/ 236808 h 1530350"/>
                    <a:gd name="connsiteX1656" fmla="*/ 1097059 w 2420099"/>
                    <a:gd name="connsiteY1656" fmla="*/ 203207 h 1530350"/>
                    <a:gd name="connsiteX1657" fmla="*/ 1045436 w 2420099"/>
                    <a:gd name="connsiteY1657" fmla="*/ 236809 h 1530350"/>
                    <a:gd name="connsiteX1658" fmla="*/ 1097059 w 2420099"/>
                    <a:gd name="connsiteY1658" fmla="*/ 270409 h 1530350"/>
                    <a:gd name="connsiteX1659" fmla="*/ 1148682 w 2420099"/>
                    <a:gd name="connsiteY1659" fmla="*/ 236810 h 1530350"/>
                    <a:gd name="connsiteX1660" fmla="*/ 825754 w 2420099"/>
                    <a:gd name="connsiteY1660" fmla="*/ 203207 h 1530350"/>
                    <a:gd name="connsiteX1661" fmla="*/ 774129 w 2420099"/>
                    <a:gd name="connsiteY1661" fmla="*/ 236810 h 1530350"/>
                    <a:gd name="connsiteX1662" fmla="*/ 825754 w 2420099"/>
                    <a:gd name="connsiteY1662" fmla="*/ 270409 h 1530350"/>
                    <a:gd name="connsiteX1663" fmla="*/ 877384 w 2420099"/>
                    <a:gd name="connsiteY1663" fmla="*/ 236808 h 1530350"/>
                    <a:gd name="connsiteX1664" fmla="*/ 1300531 w 2420099"/>
                    <a:gd name="connsiteY1664" fmla="*/ 159064 h 1530350"/>
                    <a:gd name="connsiteX1665" fmla="*/ 1248903 w 2420099"/>
                    <a:gd name="connsiteY1665" fmla="*/ 192666 h 1530350"/>
                    <a:gd name="connsiteX1666" fmla="*/ 1300529 w 2420099"/>
                    <a:gd name="connsiteY1666" fmla="*/ 226267 h 1530350"/>
                    <a:gd name="connsiteX1667" fmla="*/ 1352156 w 2420099"/>
                    <a:gd name="connsiteY1667" fmla="*/ 192663 h 1530350"/>
                    <a:gd name="connsiteX1668" fmla="*/ 1029236 w 2420099"/>
                    <a:gd name="connsiteY1668" fmla="*/ 159064 h 1530350"/>
                    <a:gd name="connsiteX1669" fmla="*/ 977606 w 2420099"/>
                    <a:gd name="connsiteY1669" fmla="*/ 192665 h 1530350"/>
                    <a:gd name="connsiteX1670" fmla="*/ 1029239 w 2420099"/>
                    <a:gd name="connsiteY1670" fmla="*/ 226267 h 1530350"/>
                    <a:gd name="connsiteX1671" fmla="*/ 1080862 w 2420099"/>
                    <a:gd name="connsiteY1671" fmla="*/ 192666 h 1530350"/>
                    <a:gd name="connsiteX1672" fmla="*/ 757932 w 2420099"/>
                    <a:gd name="connsiteY1672" fmla="*/ 159064 h 1530350"/>
                    <a:gd name="connsiteX1673" fmla="*/ 706307 w 2420099"/>
                    <a:gd name="connsiteY1673" fmla="*/ 192665 h 1530350"/>
                    <a:gd name="connsiteX1674" fmla="*/ 757928 w 2420099"/>
                    <a:gd name="connsiteY1674" fmla="*/ 226267 h 1530350"/>
                    <a:gd name="connsiteX1675" fmla="*/ 809557 w 2420099"/>
                    <a:gd name="connsiteY1675" fmla="*/ 192663 h 1530350"/>
                    <a:gd name="connsiteX1676" fmla="*/ 486631 w 2420099"/>
                    <a:gd name="connsiteY1676" fmla="*/ 159064 h 1530350"/>
                    <a:gd name="connsiteX1677" fmla="*/ 435005 w 2420099"/>
                    <a:gd name="connsiteY1677" fmla="*/ 192666 h 1530350"/>
                    <a:gd name="connsiteX1678" fmla="*/ 486633 w 2420099"/>
                    <a:gd name="connsiteY1678" fmla="*/ 226267 h 1530350"/>
                    <a:gd name="connsiteX1679" fmla="*/ 538259 w 2420099"/>
                    <a:gd name="connsiteY1679" fmla="*/ 192665 h 1530350"/>
                    <a:gd name="connsiteX1680" fmla="*/ 1571832 w 2420099"/>
                    <a:gd name="connsiteY1680" fmla="*/ 159063 h 1530350"/>
                    <a:gd name="connsiteX1681" fmla="*/ 1520204 w 2420099"/>
                    <a:gd name="connsiteY1681" fmla="*/ 192666 h 1530350"/>
                    <a:gd name="connsiteX1682" fmla="*/ 1571830 w 2420099"/>
                    <a:gd name="connsiteY1682" fmla="*/ 226267 h 1530350"/>
                    <a:gd name="connsiteX1683" fmla="*/ 1623458 w 2420099"/>
                    <a:gd name="connsiteY1683" fmla="*/ 192664 h 1530350"/>
                    <a:gd name="connsiteX1684" fmla="*/ 1843132 w 2420099"/>
                    <a:gd name="connsiteY1684" fmla="*/ 159062 h 1530350"/>
                    <a:gd name="connsiteX1685" fmla="*/ 1791506 w 2420099"/>
                    <a:gd name="connsiteY1685" fmla="*/ 192663 h 1530350"/>
                    <a:gd name="connsiteX1686" fmla="*/ 1843131 w 2420099"/>
                    <a:gd name="connsiteY1686" fmla="*/ 226267 h 1530350"/>
                    <a:gd name="connsiteX1687" fmla="*/ 1894759 w 2420099"/>
                    <a:gd name="connsiteY1687" fmla="*/ 192663 h 1530350"/>
                    <a:gd name="connsiteX1688" fmla="*/ 1707481 w 2420099"/>
                    <a:gd name="connsiteY1688" fmla="*/ 159062 h 1530350"/>
                    <a:gd name="connsiteX1689" fmla="*/ 1655854 w 2420099"/>
                    <a:gd name="connsiteY1689" fmla="*/ 192664 h 1530350"/>
                    <a:gd name="connsiteX1690" fmla="*/ 1707482 w 2420099"/>
                    <a:gd name="connsiteY1690" fmla="*/ 226265 h 1530350"/>
                    <a:gd name="connsiteX1691" fmla="*/ 1759109 w 2420099"/>
                    <a:gd name="connsiteY1691" fmla="*/ 192663 h 1530350"/>
                    <a:gd name="connsiteX1692" fmla="*/ 1436179 w 2420099"/>
                    <a:gd name="connsiteY1692" fmla="*/ 159062 h 1530350"/>
                    <a:gd name="connsiteX1693" fmla="*/ 1384553 w 2420099"/>
                    <a:gd name="connsiteY1693" fmla="*/ 192663 h 1530350"/>
                    <a:gd name="connsiteX1694" fmla="*/ 1436179 w 2420099"/>
                    <a:gd name="connsiteY1694" fmla="*/ 226265 h 1530350"/>
                    <a:gd name="connsiteX1695" fmla="*/ 1487807 w 2420099"/>
                    <a:gd name="connsiteY1695" fmla="*/ 192663 h 1530350"/>
                    <a:gd name="connsiteX1696" fmla="*/ 1164877 w 2420099"/>
                    <a:gd name="connsiteY1696" fmla="*/ 159062 h 1530350"/>
                    <a:gd name="connsiteX1697" fmla="*/ 1113252 w 2420099"/>
                    <a:gd name="connsiteY1697" fmla="*/ 192663 h 1530350"/>
                    <a:gd name="connsiteX1698" fmla="*/ 1164880 w 2420099"/>
                    <a:gd name="connsiteY1698" fmla="*/ 226267 h 1530350"/>
                    <a:gd name="connsiteX1699" fmla="*/ 1216505 w 2420099"/>
                    <a:gd name="connsiteY1699" fmla="*/ 192666 h 1530350"/>
                    <a:gd name="connsiteX1700" fmla="*/ 893577 w 2420099"/>
                    <a:gd name="connsiteY1700" fmla="*/ 159062 h 1530350"/>
                    <a:gd name="connsiteX1701" fmla="*/ 841957 w 2420099"/>
                    <a:gd name="connsiteY1701" fmla="*/ 192663 h 1530350"/>
                    <a:gd name="connsiteX1702" fmla="*/ 893580 w 2420099"/>
                    <a:gd name="connsiteY1702" fmla="*/ 226265 h 1530350"/>
                    <a:gd name="connsiteX1703" fmla="*/ 945208 w 2420099"/>
                    <a:gd name="connsiteY1703" fmla="*/ 192663 h 1530350"/>
                    <a:gd name="connsiteX1704" fmla="*/ 622282 w 2420099"/>
                    <a:gd name="connsiteY1704" fmla="*/ 159062 h 1530350"/>
                    <a:gd name="connsiteX1705" fmla="*/ 570655 w 2420099"/>
                    <a:gd name="connsiteY1705" fmla="*/ 192665 h 1530350"/>
                    <a:gd name="connsiteX1706" fmla="*/ 622281 w 2420099"/>
                    <a:gd name="connsiteY1706" fmla="*/ 226267 h 1530350"/>
                    <a:gd name="connsiteX1707" fmla="*/ 673911 w 2420099"/>
                    <a:gd name="connsiteY1707" fmla="*/ 192663 h 1530350"/>
                    <a:gd name="connsiteX1708" fmla="*/ 1368355 w 2420099"/>
                    <a:gd name="connsiteY1708" fmla="*/ 114923 h 1530350"/>
                    <a:gd name="connsiteX1709" fmla="*/ 1316728 w 2420099"/>
                    <a:gd name="connsiteY1709" fmla="*/ 148521 h 1530350"/>
                    <a:gd name="connsiteX1710" fmla="*/ 1368354 w 2420099"/>
                    <a:gd name="connsiteY1710" fmla="*/ 182121 h 1530350"/>
                    <a:gd name="connsiteX1711" fmla="*/ 1419982 w 2420099"/>
                    <a:gd name="connsiteY1711" fmla="*/ 148520 h 1530350"/>
                    <a:gd name="connsiteX1712" fmla="*/ 1639656 w 2420099"/>
                    <a:gd name="connsiteY1712" fmla="*/ 114923 h 1530350"/>
                    <a:gd name="connsiteX1713" fmla="*/ 1588030 w 2420099"/>
                    <a:gd name="connsiteY1713" fmla="*/ 148522 h 1530350"/>
                    <a:gd name="connsiteX1714" fmla="*/ 1639656 w 2420099"/>
                    <a:gd name="connsiteY1714" fmla="*/ 182121 h 1530350"/>
                    <a:gd name="connsiteX1715" fmla="*/ 1691282 w 2420099"/>
                    <a:gd name="connsiteY1715" fmla="*/ 148520 h 1530350"/>
                    <a:gd name="connsiteX1716" fmla="*/ 1097059 w 2420099"/>
                    <a:gd name="connsiteY1716" fmla="*/ 114923 h 1530350"/>
                    <a:gd name="connsiteX1717" fmla="*/ 1045435 w 2420099"/>
                    <a:gd name="connsiteY1717" fmla="*/ 148522 h 1530350"/>
                    <a:gd name="connsiteX1718" fmla="*/ 1097059 w 2420099"/>
                    <a:gd name="connsiteY1718" fmla="*/ 182123 h 1530350"/>
                    <a:gd name="connsiteX1719" fmla="*/ 1148680 w 2420099"/>
                    <a:gd name="connsiteY1719" fmla="*/ 148522 h 1530350"/>
                    <a:gd name="connsiteX1720" fmla="*/ 825754 w 2420099"/>
                    <a:gd name="connsiteY1720" fmla="*/ 114923 h 1530350"/>
                    <a:gd name="connsiteX1721" fmla="*/ 774129 w 2420099"/>
                    <a:gd name="connsiteY1721" fmla="*/ 148521 h 1530350"/>
                    <a:gd name="connsiteX1722" fmla="*/ 825754 w 2420099"/>
                    <a:gd name="connsiteY1722" fmla="*/ 182123 h 1530350"/>
                    <a:gd name="connsiteX1723" fmla="*/ 877384 w 2420099"/>
                    <a:gd name="connsiteY1723" fmla="*/ 148520 h 1530350"/>
                    <a:gd name="connsiteX1724" fmla="*/ 690104 w 2420099"/>
                    <a:gd name="connsiteY1724" fmla="*/ 114923 h 1530350"/>
                    <a:gd name="connsiteX1725" fmla="*/ 638480 w 2420099"/>
                    <a:gd name="connsiteY1725" fmla="*/ 148520 h 1530350"/>
                    <a:gd name="connsiteX1726" fmla="*/ 690106 w 2420099"/>
                    <a:gd name="connsiteY1726" fmla="*/ 182123 h 1530350"/>
                    <a:gd name="connsiteX1727" fmla="*/ 741734 w 2420099"/>
                    <a:gd name="connsiteY1727" fmla="*/ 148521 h 1530350"/>
                    <a:gd name="connsiteX1728" fmla="*/ 1775306 w 2420099"/>
                    <a:gd name="connsiteY1728" fmla="*/ 114922 h 1530350"/>
                    <a:gd name="connsiteX1729" fmla="*/ 1723680 w 2420099"/>
                    <a:gd name="connsiteY1729" fmla="*/ 148520 h 1530350"/>
                    <a:gd name="connsiteX1730" fmla="*/ 1775307 w 2420099"/>
                    <a:gd name="connsiteY1730" fmla="*/ 182123 h 1530350"/>
                    <a:gd name="connsiteX1731" fmla="*/ 1826934 w 2420099"/>
                    <a:gd name="connsiteY1731" fmla="*/ 148521 h 1530350"/>
                    <a:gd name="connsiteX1732" fmla="*/ 1504005 w 2420099"/>
                    <a:gd name="connsiteY1732" fmla="*/ 114922 h 1530350"/>
                    <a:gd name="connsiteX1733" fmla="*/ 1452377 w 2420099"/>
                    <a:gd name="connsiteY1733" fmla="*/ 148520 h 1530350"/>
                    <a:gd name="connsiteX1734" fmla="*/ 1504005 w 2420099"/>
                    <a:gd name="connsiteY1734" fmla="*/ 182123 h 1530350"/>
                    <a:gd name="connsiteX1735" fmla="*/ 1555633 w 2420099"/>
                    <a:gd name="connsiteY1735" fmla="*/ 148522 h 1530350"/>
                    <a:gd name="connsiteX1736" fmla="*/ 1232703 w 2420099"/>
                    <a:gd name="connsiteY1736" fmla="*/ 114922 h 1530350"/>
                    <a:gd name="connsiteX1737" fmla="*/ 1181075 w 2420099"/>
                    <a:gd name="connsiteY1737" fmla="*/ 148520 h 1530350"/>
                    <a:gd name="connsiteX1738" fmla="*/ 1232704 w 2420099"/>
                    <a:gd name="connsiteY1738" fmla="*/ 182123 h 1530350"/>
                    <a:gd name="connsiteX1739" fmla="*/ 1284332 w 2420099"/>
                    <a:gd name="connsiteY1739" fmla="*/ 148521 h 1530350"/>
                    <a:gd name="connsiteX1740" fmla="*/ 961405 w 2420099"/>
                    <a:gd name="connsiteY1740" fmla="*/ 114922 h 1530350"/>
                    <a:gd name="connsiteX1741" fmla="*/ 909777 w 2420099"/>
                    <a:gd name="connsiteY1741" fmla="*/ 148520 h 1530350"/>
                    <a:gd name="connsiteX1742" fmla="*/ 961405 w 2420099"/>
                    <a:gd name="connsiteY1742" fmla="*/ 182123 h 1530350"/>
                    <a:gd name="connsiteX1743" fmla="*/ 1013036 w 2420099"/>
                    <a:gd name="connsiteY1743" fmla="*/ 148522 h 1530350"/>
                    <a:gd name="connsiteX1744" fmla="*/ 893580 w 2420099"/>
                    <a:gd name="connsiteY1744" fmla="*/ 70782 h 1530350"/>
                    <a:gd name="connsiteX1745" fmla="*/ 841957 w 2420099"/>
                    <a:gd name="connsiteY1745" fmla="*/ 104381 h 1530350"/>
                    <a:gd name="connsiteX1746" fmla="*/ 893577 w 2420099"/>
                    <a:gd name="connsiteY1746" fmla="*/ 137978 h 1530350"/>
                    <a:gd name="connsiteX1747" fmla="*/ 945208 w 2420099"/>
                    <a:gd name="connsiteY1747" fmla="*/ 104380 h 1530350"/>
                    <a:gd name="connsiteX1748" fmla="*/ 1707482 w 2420099"/>
                    <a:gd name="connsiteY1748" fmla="*/ 70781 h 1530350"/>
                    <a:gd name="connsiteX1749" fmla="*/ 1655854 w 2420099"/>
                    <a:gd name="connsiteY1749" fmla="*/ 104380 h 1530350"/>
                    <a:gd name="connsiteX1750" fmla="*/ 1707481 w 2420099"/>
                    <a:gd name="connsiteY1750" fmla="*/ 137979 h 1530350"/>
                    <a:gd name="connsiteX1751" fmla="*/ 1759108 w 2420099"/>
                    <a:gd name="connsiteY1751" fmla="*/ 104380 h 1530350"/>
                    <a:gd name="connsiteX1752" fmla="*/ 1436180 w 2420099"/>
                    <a:gd name="connsiteY1752" fmla="*/ 70781 h 1530350"/>
                    <a:gd name="connsiteX1753" fmla="*/ 1384553 w 2420099"/>
                    <a:gd name="connsiteY1753" fmla="*/ 104381 h 1530350"/>
                    <a:gd name="connsiteX1754" fmla="*/ 1436179 w 2420099"/>
                    <a:gd name="connsiteY1754" fmla="*/ 137978 h 1530350"/>
                    <a:gd name="connsiteX1755" fmla="*/ 1487807 w 2420099"/>
                    <a:gd name="connsiteY1755" fmla="*/ 104380 h 1530350"/>
                    <a:gd name="connsiteX1756" fmla="*/ 1164879 w 2420099"/>
                    <a:gd name="connsiteY1756" fmla="*/ 70781 h 1530350"/>
                    <a:gd name="connsiteX1757" fmla="*/ 1113251 w 2420099"/>
                    <a:gd name="connsiteY1757" fmla="*/ 104381 h 1530350"/>
                    <a:gd name="connsiteX1758" fmla="*/ 1164877 w 2420099"/>
                    <a:gd name="connsiteY1758" fmla="*/ 137978 h 1530350"/>
                    <a:gd name="connsiteX1759" fmla="*/ 1216505 w 2420099"/>
                    <a:gd name="connsiteY1759" fmla="*/ 104380 h 1530350"/>
                    <a:gd name="connsiteX1760" fmla="*/ 1571830 w 2420099"/>
                    <a:gd name="connsiteY1760" fmla="*/ 70781 h 1530350"/>
                    <a:gd name="connsiteX1761" fmla="*/ 1520204 w 2420099"/>
                    <a:gd name="connsiteY1761" fmla="*/ 104380 h 1530350"/>
                    <a:gd name="connsiteX1762" fmla="*/ 1571832 w 2420099"/>
                    <a:gd name="connsiteY1762" fmla="*/ 137979 h 1530350"/>
                    <a:gd name="connsiteX1763" fmla="*/ 1623458 w 2420099"/>
                    <a:gd name="connsiteY1763" fmla="*/ 104381 h 1530350"/>
                    <a:gd name="connsiteX1764" fmla="*/ 1300528 w 2420099"/>
                    <a:gd name="connsiteY1764" fmla="*/ 70781 h 1530350"/>
                    <a:gd name="connsiteX1765" fmla="*/ 1248902 w 2420099"/>
                    <a:gd name="connsiteY1765" fmla="*/ 104380 h 1530350"/>
                    <a:gd name="connsiteX1766" fmla="*/ 1300530 w 2420099"/>
                    <a:gd name="connsiteY1766" fmla="*/ 137979 h 1530350"/>
                    <a:gd name="connsiteX1767" fmla="*/ 1352157 w 2420099"/>
                    <a:gd name="connsiteY1767" fmla="*/ 104381 h 1530350"/>
                    <a:gd name="connsiteX1768" fmla="*/ 1029234 w 2420099"/>
                    <a:gd name="connsiteY1768" fmla="*/ 70781 h 1530350"/>
                    <a:gd name="connsiteX1769" fmla="*/ 977606 w 2420099"/>
                    <a:gd name="connsiteY1769" fmla="*/ 104380 h 1530350"/>
                    <a:gd name="connsiteX1770" fmla="*/ 1029236 w 2420099"/>
                    <a:gd name="connsiteY1770" fmla="*/ 137980 h 1530350"/>
                    <a:gd name="connsiteX1771" fmla="*/ 1080866 w 2420099"/>
                    <a:gd name="connsiteY1771" fmla="*/ 104380 h 1530350"/>
                    <a:gd name="connsiteX1772" fmla="*/ 757929 w 2420099"/>
                    <a:gd name="connsiteY1772" fmla="*/ 70781 h 1530350"/>
                    <a:gd name="connsiteX1773" fmla="*/ 706304 w 2420099"/>
                    <a:gd name="connsiteY1773" fmla="*/ 104381 h 1530350"/>
                    <a:gd name="connsiteX1774" fmla="*/ 757929 w 2420099"/>
                    <a:gd name="connsiteY1774" fmla="*/ 137979 h 1530350"/>
                    <a:gd name="connsiteX1775" fmla="*/ 809558 w 2420099"/>
                    <a:gd name="connsiteY1775" fmla="*/ 104380 h 1530350"/>
                    <a:gd name="connsiteX1776" fmla="*/ 1504006 w 2420099"/>
                    <a:gd name="connsiteY1776" fmla="*/ 26640 h 1530350"/>
                    <a:gd name="connsiteX1777" fmla="*/ 1452380 w 2420099"/>
                    <a:gd name="connsiteY1777" fmla="*/ 60239 h 1530350"/>
                    <a:gd name="connsiteX1778" fmla="*/ 1504005 w 2420099"/>
                    <a:gd name="connsiteY1778" fmla="*/ 93838 h 1530350"/>
                    <a:gd name="connsiteX1779" fmla="*/ 1555632 w 2420099"/>
                    <a:gd name="connsiteY1779" fmla="*/ 60239 h 1530350"/>
                    <a:gd name="connsiteX1780" fmla="*/ 1232704 w 2420099"/>
                    <a:gd name="connsiteY1780" fmla="*/ 26640 h 1530350"/>
                    <a:gd name="connsiteX1781" fmla="*/ 1181077 w 2420099"/>
                    <a:gd name="connsiteY1781" fmla="*/ 60239 h 1530350"/>
                    <a:gd name="connsiteX1782" fmla="*/ 1232703 w 2420099"/>
                    <a:gd name="connsiteY1782" fmla="*/ 93838 h 1530350"/>
                    <a:gd name="connsiteX1783" fmla="*/ 1284330 w 2420099"/>
                    <a:gd name="connsiteY1783" fmla="*/ 60239 h 1530350"/>
                    <a:gd name="connsiteX1784" fmla="*/ 961405 w 2420099"/>
                    <a:gd name="connsiteY1784" fmla="*/ 26640 h 1530350"/>
                    <a:gd name="connsiteX1785" fmla="*/ 909777 w 2420099"/>
                    <a:gd name="connsiteY1785" fmla="*/ 60239 h 1530350"/>
                    <a:gd name="connsiteX1786" fmla="*/ 961405 w 2420099"/>
                    <a:gd name="connsiteY1786" fmla="*/ 93838 h 1530350"/>
                    <a:gd name="connsiteX1787" fmla="*/ 1013036 w 2420099"/>
                    <a:gd name="connsiteY1787" fmla="*/ 60238 h 1530350"/>
                    <a:gd name="connsiteX1788" fmla="*/ 1097059 w 2420099"/>
                    <a:gd name="connsiteY1788" fmla="*/ 26639 h 1530350"/>
                    <a:gd name="connsiteX1789" fmla="*/ 1045436 w 2420099"/>
                    <a:gd name="connsiteY1789" fmla="*/ 60238 h 1530350"/>
                    <a:gd name="connsiteX1790" fmla="*/ 1097059 w 2420099"/>
                    <a:gd name="connsiteY1790" fmla="*/ 93839 h 1530350"/>
                    <a:gd name="connsiteX1791" fmla="*/ 1148680 w 2420099"/>
                    <a:gd name="connsiteY1791" fmla="*/ 60239 h 1530350"/>
                    <a:gd name="connsiteX1792" fmla="*/ 1368354 w 2420099"/>
                    <a:gd name="connsiteY1792" fmla="*/ 26639 h 1530350"/>
                    <a:gd name="connsiteX1793" fmla="*/ 1316727 w 2420099"/>
                    <a:gd name="connsiteY1793" fmla="*/ 60238 h 1530350"/>
                    <a:gd name="connsiteX1794" fmla="*/ 1368355 w 2420099"/>
                    <a:gd name="connsiteY1794" fmla="*/ 93839 h 1530350"/>
                    <a:gd name="connsiteX1795" fmla="*/ 1419983 w 2420099"/>
                    <a:gd name="connsiteY1795" fmla="*/ 60239 h 1530350"/>
                    <a:gd name="connsiteX1796" fmla="*/ 1208926 w 2420099"/>
                    <a:gd name="connsiteY1796" fmla="*/ 0 h 1530350"/>
                    <a:gd name="connsiteX1797" fmla="*/ 1224953 w 2420099"/>
                    <a:gd name="connsiteY1797" fmla="*/ 511 h 1530350"/>
                    <a:gd name="connsiteX1798" fmla="*/ 1232703 w 2420099"/>
                    <a:gd name="connsiteY1798" fmla="*/ 5555 h 1530350"/>
                    <a:gd name="connsiteX1799" fmla="*/ 1239730 w 2420099"/>
                    <a:gd name="connsiteY1799" fmla="*/ 981 h 1530350"/>
                    <a:gd name="connsiteX1800" fmla="*/ 1270616 w 2420099"/>
                    <a:gd name="connsiteY1800" fmla="*/ 1965 h 1530350"/>
                    <a:gd name="connsiteX1801" fmla="*/ 1248902 w 2420099"/>
                    <a:gd name="connsiteY1801" fmla="*/ 16098 h 1530350"/>
                    <a:gd name="connsiteX1802" fmla="*/ 1300529 w 2420099"/>
                    <a:gd name="connsiteY1802" fmla="*/ 49697 h 1530350"/>
                    <a:gd name="connsiteX1803" fmla="*/ 1352156 w 2420099"/>
                    <a:gd name="connsiteY1803" fmla="*/ 16097 h 1530350"/>
                    <a:gd name="connsiteX1804" fmla="*/ 1333591 w 2420099"/>
                    <a:gd name="connsiteY1804" fmla="*/ 4014 h 1530350"/>
                    <a:gd name="connsiteX1805" fmla="*/ 1394158 w 2420099"/>
                    <a:gd name="connsiteY1805" fmla="*/ 9846 h 1530350"/>
                    <a:gd name="connsiteX1806" fmla="*/ 1384553 w 2420099"/>
                    <a:gd name="connsiteY1806" fmla="*/ 16097 h 1530350"/>
                    <a:gd name="connsiteX1807" fmla="*/ 1436181 w 2420099"/>
                    <a:gd name="connsiteY1807" fmla="*/ 49697 h 1530350"/>
                    <a:gd name="connsiteX1808" fmla="*/ 1480491 w 2420099"/>
                    <a:gd name="connsiteY1808" fmla="*/ 20860 h 1530350"/>
                    <a:gd name="connsiteX1809" fmla="*/ 1547765 w 2420099"/>
                    <a:gd name="connsiteY1809" fmla="*/ 34034 h 1530350"/>
                    <a:gd name="connsiteX1810" fmla="*/ 1571831 w 2420099"/>
                    <a:gd name="connsiteY1810" fmla="*/ 49697 h 1530350"/>
                    <a:gd name="connsiteX1811" fmla="*/ 1584763 w 2420099"/>
                    <a:gd name="connsiteY1811" fmla="*/ 41280 h 1530350"/>
                    <a:gd name="connsiteX1812" fmla="*/ 1609667 w 2420099"/>
                    <a:gd name="connsiteY1812" fmla="*/ 46157 h 1530350"/>
                    <a:gd name="connsiteX1813" fmla="*/ 1588030 w 2420099"/>
                    <a:gd name="connsiteY1813" fmla="*/ 60239 h 1530350"/>
                    <a:gd name="connsiteX1814" fmla="*/ 1639656 w 2420099"/>
                    <a:gd name="connsiteY1814" fmla="*/ 93839 h 1530350"/>
                    <a:gd name="connsiteX1815" fmla="*/ 1687854 w 2420099"/>
                    <a:gd name="connsiteY1815" fmla="*/ 62471 h 1530350"/>
                    <a:gd name="connsiteX1816" fmla="*/ 1770700 w 2420099"/>
                    <a:gd name="connsiteY1816" fmla="*/ 90840 h 1530350"/>
                    <a:gd name="connsiteX1817" fmla="*/ 1775306 w 2420099"/>
                    <a:gd name="connsiteY1817" fmla="*/ 93838 h 1530350"/>
                    <a:gd name="connsiteX1818" fmla="*/ 1776736 w 2420099"/>
                    <a:gd name="connsiteY1818" fmla="*/ 92907 h 1530350"/>
                    <a:gd name="connsiteX1819" fmla="*/ 1797964 w 2420099"/>
                    <a:gd name="connsiteY1819" fmla="*/ 100176 h 1530350"/>
                    <a:gd name="connsiteX1820" fmla="*/ 1791504 w 2420099"/>
                    <a:gd name="connsiteY1820" fmla="*/ 104380 h 1530350"/>
                    <a:gd name="connsiteX1821" fmla="*/ 1843133 w 2420099"/>
                    <a:gd name="connsiteY1821" fmla="*/ 137979 h 1530350"/>
                    <a:gd name="connsiteX1822" fmla="*/ 1865620 w 2420099"/>
                    <a:gd name="connsiteY1822" fmla="*/ 123345 h 1530350"/>
                    <a:gd name="connsiteX1823" fmla="*/ 1886848 w 2420099"/>
                    <a:gd name="connsiteY1823" fmla="*/ 130614 h 1530350"/>
                    <a:gd name="connsiteX1824" fmla="*/ 1859330 w 2420099"/>
                    <a:gd name="connsiteY1824" fmla="*/ 148521 h 1530350"/>
                    <a:gd name="connsiteX1825" fmla="*/ 1910957 w 2420099"/>
                    <a:gd name="connsiteY1825" fmla="*/ 182121 h 1530350"/>
                    <a:gd name="connsiteX1826" fmla="*/ 1944244 w 2420099"/>
                    <a:gd name="connsiteY1826" fmla="*/ 160456 h 1530350"/>
                    <a:gd name="connsiteX1827" fmla="*/ 1962245 w 2420099"/>
                    <a:gd name="connsiteY1827" fmla="*/ 169826 h 1530350"/>
                    <a:gd name="connsiteX1828" fmla="*/ 1927156 w 2420099"/>
                    <a:gd name="connsiteY1828" fmla="*/ 192663 h 1530350"/>
                    <a:gd name="connsiteX1829" fmla="*/ 1978784 w 2420099"/>
                    <a:gd name="connsiteY1829" fmla="*/ 226267 h 1530350"/>
                    <a:gd name="connsiteX1830" fmla="*/ 2019618 w 2420099"/>
                    <a:gd name="connsiteY1830" fmla="*/ 199690 h 1530350"/>
                    <a:gd name="connsiteX1831" fmla="*/ 2037618 w 2420099"/>
                    <a:gd name="connsiteY1831" fmla="*/ 209060 h 1530350"/>
                    <a:gd name="connsiteX1832" fmla="*/ 1994982 w 2420099"/>
                    <a:gd name="connsiteY1832" fmla="*/ 236810 h 1530350"/>
                    <a:gd name="connsiteX1833" fmla="*/ 2046608 w 2420099"/>
                    <a:gd name="connsiteY1833" fmla="*/ 270407 h 1530350"/>
                    <a:gd name="connsiteX1834" fmla="*/ 2090082 w 2420099"/>
                    <a:gd name="connsiteY1834" fmla="*/ 242116 h 1530350"/>
                    <a:gd name="connsiteX1835" fmla="*/ 2104977 w 2420099"/>
                    <a:gd name="connsiteY1835" fmla="*/ 253505 h 1530350"/>
                    <a:gd name="connsiteX1836" fmla="*/ 2062806 w 2420099"/>
                    <a:gd name="connsiteY1836" fmla="*/ 280948 h 1530350"/>
                    <a:gd name="connsiteX1837" fmla="*/ 2114434 w 2420099"/>
                    <a:gd name="connsiteY1837" fmla="*/ 314547 h 1530350"/>
                    <a:gd name="connsiteX1838" fmla="*/ 2152451 w 2420099"/>
                    <a:gd name="connsiteY1838" fmla="*/ 289806 h 1530350"/>
                    <a:gd name="connsiteX1839" fmla="*/ 2167347 w 2420099"/>
                    <a:gd name="connsiteY1839" fmla="*/ 301196 h 1530350"/>
                    <a:gd name="connsiteX1840" fmla="*/ 2130632 w 2420099"/>
                    <a:gd name="connsiteY1840" fmla="*/ 325089 h 1530350"/>
                    <a:gd name="connsiteX1841" fmla="*/ 2182258 w 2420099"/>
                    <a:gd name="connsiteY1841" fmla="*/ 358688 h 1530350"/>
                    <a:gd name="connsiteX1842" fmla="*/ 2214781 w 2420099"/>
                    <a:gd name="connsiteY1842" fmla="*/ 337522 h 1530350"/>
                    <a:gd name="connsiteX1843" fmla="*/ 2226409 w 2420099"/>
                    <a:gd name="connsiteY1843" fmla="*/ 351038 h 1530350"/>
                    <a:gd name="connsiteX1844" fmla="*/ 2198457 w 2420099"/>
                    <a:gd name="connsiteY1844" fmla="*/ 369229 h 1530350"/>
                    <a:gd name="connsiteX1845" fmla="*/ 2250085 w 2420099"/>
                    <a:gd name="connsiteY1845" fmla="*/ 402831 h 1530350"/>
                    <a:gd name="connsiteX1846" fmla="*/ 2263473 w 2420099"/>
                    <a:gd name="connsiteY1846" fmla="*/ 394118 h 1530350"/>
                    <a:gd name="connsiteX1847" fmla="*/ 2275101 w 2420099"/>
                    <a:gd name="connsiteY1847" fmla="*/ 407634 h 1530350"/>
                    <a:gd name="connsiteX1848" fmla="*/ 2266283 w 2420099"/>
                    <a:gd name="connsiteY1848" fmla="*/ 413373 h 1530350"/>
                    <a:gd name="connsiteX1849" fmla="*/ 2297542 w 2420099"/>
                    <a:gd name="connsiteY1849" fmla="*/ 433717 h 1530350"/>
                    <a:gd name="connsiteX1850" fmla="*/ 2326464 w 2420099"/>
                    <a:gd name="connsiteY1850" fmla="*/ 467335 h 1530350"/>
                    <a:gd name="connsiteX1851" fmla="*/ 2331017 w 2420099"/>
                    <a:gd name="connsiteY1851" fmla="*/ 476587 h 1530350"/>
                    <a:gd name="connsiteX1852" fmla="*/ 2317909 w 2420099"/>
                    <a:gd name="connsiteY1852" fmla="*/ 468056 h 1530350"/>
                    <a:gd name="connsiteX1853" fmla="*/ 2266282 w 2420099"/>
                    <a:gd name="connsiteY1853" fmla="*/ 501656 h 1530350"/>
                    <a:gd name="connsiteX1854" fmla="*/ 2317910 w 2420099"/>
                    <a:gd name="connsiteY1854" fmla="*/ 535255 h 1530350"/>
                    <a:gd name="connsiteX1855" fmla="*/ 2349703 w 2420099"/>
                    <a:gd name="connsiteY1855" fmla="*/ 514564 h 1530350"/>
                    <a:gd name="connsiteX1856" fmla="*/ 2357561 w 2420099"/>
                    <a:gd name="connsiteY1856" fmla="*/ 530534 h 1530350"/>
                    <a:gd name="connsiteX1857" fmla="*/ 2334107 w 2420099"/>
                    <a:gd name="connsiteY1857" fmla="*/ 545798 h 1530350"/>
                    <a:gd name="connsiteX1858" fmla="*/ 2379656 w 2420099"/>
                    <a:gd name="connsiteY1858" fmla="*/ 575441 h 1530350"/>
                    <a:gd name="connsiteX1859" fmla="*/ 2394916 w 2420099"/>
                    <a:gd name="connsiteY1859" fmla="*/ 606456 h 1530350"/>
                    <a:gd name="connsiteX1860" fmla="*/ 2385734 w 2420099"/>
                    <a:gd name="connsiteY1860" fmla="*/ 600480 h 1530350"/>
                    <a:gd name="connsiteX1861" fmla="*/ 2334107 w 2420099"/>
                    <a:gd name="connsiteY1861" fmla="*/ 634079 h 1530350"/>
                    <a:gd name="connsiteX1862" fmla="*/ 2385734 w 2420099"/>
                    <a:gd name="connsiteY1862" fmla="*/ 667678 h 1530350"/>
                    <a:gd name="connsiteX1863" fmla="*/ 2404270 w 2420099"/>
                    <a:gd name="connsiteY1863" fmla="*/ 655615 h 1530350"/>
                    <a:gd name="connsiteX1864" fmla="*/ 2407321 w 2420099"/>
                    <a:gd name="connsiteY1864" fmla="*/ 674713 h 1530350"/>
                    <a:gd name="connsiteX1865" fmla="*/ 2401931 w 2420099"/>
                    <a:gd name="connsiteY1865" fmla="*/ 678221 h 1530350"/>
                    <a:gd name="connsiteX1866" fmla="*/ 2408573 w 2420099"/>
                    <a:gd name="connsiteY1866" fmla="*/ 682543 h 1530350"/>
                    <a:gd name="connsiteX1867" fmla="*/ 2412332 w 2420099"/>
                    <a:gd name="connsiteY1867" fmla="*/ 706073 h 1530350"/>
                    <a:gd name="connsiteX1868" fmla="*/ 2385734 w 2420099"/>
                    <a:gd name="connsiteY1868" fmla="*/ 688763 h 1530350"/>
                    <a:gd name="connsiteX1869" fmla="*/ 2334107 w 2420099"/>
                    <a:gd name="connsiteY1869" fmla="*/ 722362 h 1530350"/>
                    <a:gd name="connsiteX1870" fmla="*/ 2385733 w 2420099"/>
                    <a:gd name="connsiteY1870" fmla="*/ 755961 h 1530350"/>
                    <a:gd name="connsiteX1871" fmla="*/ 2417048 w 2420099"/>
                    <a:gd name="connsiteY1871" fmla="*/ 735582 h 1530350"/>
                    <a:gd name="connsiteX1872" fmla="*/ 2420099 w 2420099"/>
                    <a:gd name="connsiteY1872" fmla="*/ 754680 h 1530350"/>
                    <a:gd name="connsiteX1873" fmla="*/ 2401932 w 2420099"/>
                    <a:gd name="connsiteY1873" fmla="*/ 766504 h 1530350"/>
                    <a:gd name="connsiteX1874" fmla="*/ 2419715 w 2420099"/>
                    <a:gd name="connsiteY1874" fmla="*/ 778077 h 1530350"/>
                    <a:gd name="connsiteX1875" fmla="*/ 2416663 w 2420099"/>
                    <a:gd name="connsiteY1875" fmla="*/ 797175 h 1530350"/>
                    <a:gd name="connsiteX1876" fmla="*/ 2385734 w 2420099"/>
                    <a:gd name="connsiteY1876" fmla="*/ 777046 h 1530350"/>
                    <a:gd name="connsiteX1877" fmla="*/ 2334106 w 2420099"/>
                    <a:gd name="connsiteY1877" fmla="*/ 810645 h 1530350"/>
                    <a:gd name="connsiteX1878" fmla="*/ 2385733 w 2420099"/>
                    <a:gd name="connsiteY1878" fmla="*/ 844245 h 1530350"/>
                    <a:gd name="connsiteX1879" fmla="*/ 2411859 w 2420099"/>
                    <a:gd name="connsiteY1879" fmla="*/ 827243 h 1530350"/>
                    <a:gd name="connsiteX1880" fmla="*/ 2408099 w 2420099"/>
                    <a:gd name="connsiteY1880" fmla="*/ 850773 h 1530350"/>
                    <a:gd name="connsiteX1881" fmla="*/ 2401931 w 2420099"/>
                    <a:gd name="connsiteY1881" fmla="*/ 854787 h 1530350"/>
                    <a:gd name="connsiteX1882" fmla="*/ 2406937 w 2420099"/>
                    <a:gd name="connsiteY1882" fmla="*/ 858045 h 1530350"/>
                    <a:gd name="connsiteX1883" fmla="*/ 2403885 w 2420099"/>
                    <a:gd name="connsiteY1883" fmla="*/ 877142 h 1530350"/>
                    <a:gd name="connsiteX1884" fmla="*/ 2385734 w 2420099"/>
                    <a:gd name="connsiteY1884" fmla="*/ 865329 h 1530350"/>
                    <a:gd name="connsiteX1885" fmla="*/ 2334107 w 2420099"/>
                    <a:gd name="connsiteY1885" fmla="*/ 898929 h 1530350"/>
                    <a:gd name="connsiteX1886" fmla="*/ 2385733 w 2420099"/>
                    <a:gd name="connsiteY1886" fmla="*/ 932528 h 1530350"/>
                    <a:gd name="connsiteX1887" fmla="*/ 2392993 w 2420099"/>
                    <a:gd name="connsiteY1887" fmla="*/ 927804 h 1530350"/>
                    <a:gd name="connsiteX1888" fmla="*/ 2377732 w 2420099"/>
                    <a:gd name="connsiteY1888" fmla="*/ 958820 h 1530350"/>
                    <a:gd name="connsiteX1889" fmla="*/ 2334107 w 2420099"/>
                    <a:gd name="connsiteY1889" fmla="*/ 987212 h 1530350"/>
                    <a:gd name="connsiteX1890" fmla="*/ 2356569 w 2420099"/>
                    <a:gd name="connsiteY1890" fmla="*/ 1001831 h 1530350"/>
                    <a:gd name="connsiteX1891" fmla="*/ 2348712 w 2420099"/>
                    <a:gd name="connsiteY1891" fmla="*/ 1017801 h 1530350"/>
                    <a:gd name="connsiteX1892" fmla="*/ 2317909 w 2420099"/>
                    <a:gd name="connsiteY1892" fmla="*/ 997754 h 1530350"/>
                    <a:gd name="connsiteX1893" fmla="*/ 2266281 w 2420099"/>
                    <a:gd name="connsiteY1893" fmla="*/ 1031354 h 1530350"/>
                    <a:gd name="connsiteX1894" fmla="*/ 2317908 w 2420099"/>
                    <a:gd name="connsiteY1894" fmla="*/ 1064953 h 1530350"/>
                    <a:gd name="connsiteX1895" fmla="*/ 2329093 w 2420099"/>
                    <a:gd name="connsiteY1895" fmla="*/ 1057674 h 1530350"/>
                    <a:gd name="connsiteX1896" fmla="*/ 2326464 w 2420099"/>
                    <a:gd name="connsiteY1896" fmla="*/ 1063016 h 1530350"/>
                    <a:gd name="connsiteX1897" fmla="*/ 2292343 w 2420099"/>
                    <a:gd name="connsiteY1897" fmla="*/ 1102677 h 1530350"/>
                    <a:gd name="connsiteX1898" fmla="*/ 2266281 w 2420099"/>
                    <a:gd name="connsiteY1898" fmla="*/ 1119638 h 1530350"/>
                    <a:gd name="connsiteX1899" fmla="*/ 2273633 w 2420099"/>
                    <a:gd name="connsiteY1899" fmla="*/ 1124423 h 1530350"/>
                    <a:gd name="connsiteX1900" fmla="*/ 2262005 w 2420099"/>
                    <a:gd name="connsiteY1900" fmla="*/ 1137938 h 1530350"/>
                    <a:gd name="connsiteX1901" fmla="*/ 2250083 w 2420099"/>
                    <a:gd name="connsiteY1901" fmla="*/ 1130179 h 1530350"/>
                    <a:gd name="connsiteX1902" fmla="*/ 2198455 w 2420099"/>
                    <a:gd name="connsiteY1902" fmla="*/ 1163779 h 1530350"/>
                    <a:gd name="connsiteX1903" fmla="*/ 2224943 w 2420099"/>
                    <a:gd name="connsiteY1903" fmla="*/ 1181017 h 1530350"/>
                    <a:gd name="connsiteX1904" fmla="*/ 2214641 w 2420099"/>
                    <a:gd name="connsiteY1904" fmla="*/ 1192992 h 1530350"/>
                    <a:gd name="connsiteX1905" fmla="*/ 2212942 w 2420099"/>
                    <a:gd name="connsiteY1905" fmla="*/ 1194291 h 1530350"/>
                    <a:gd name="connsiteX1906" fmla="*/ 2182257 w 2420099"/>
                    <a:gd name="connsiteY1906" fmla="*/ 1174321 h 1530350"/>
                    <a:gd name="connsiteX1907" fmla="*/ 2130630 w 2420099"/>
                    <a:gd name="connsiteY1907" fmla="*/ 1207921 h 1530350"/>
                    <a:gd name="connsiteX1908" fmla="*/ 2165466 w 2420099"/>
                    <a:gd name="connsiteY1908" fmla="*/ 1230593 h 1530350"/>
                    <a:gd name="connsiteX1909" fmla="*/ 2150571 w 2420099"/>
                    <a:gd name="connsiteY1909" fmla="*/ 1241982 h 1530350"/>
                    <a:gd name="connsiteX1910" fmla="*/ 2114432 w 2420099"/>
                    <a:gd name="connsiteY1910" fmla="*/ 1218463 h 1530350"/>
                    <a:gd name="connsiteX1911" fmla="*/ 2062805 w 2420099"/>
                    <a:gd name="connsiteY1911" fmla="*/ 1252062 h 1530350"/>
                    <a:gd name="connsiteX1912" fmla="*/ 2103095 w 2420099"/>
                    <a:gd name="connsiteY1912" fmla="*/ 1278284 h 1530350"/>
                    <a:gd name="connsiteX1913" fmla="*/ 2088200 w 2420099"/>
                    <a:gd name="connsiteY1913" fmla="*/ 1289674 h 1530350"/>
                    <a:gd name="connsiteX1914" fmla="*/ 2046607 w 2420099"/>
                    <a:gd name="connsiteY1914" fmla="*/ 1262605 h 1530350"/>
                    <a:gd name="connsiteX1915" fmla="*/ 1994980 w 2420099"/>
                    <a:gd name="connsiteY1915" fmla="*/ 1296204 h 1530350"/>
                    <a:gd name="connsiteX1916" fmla="*/ 2035345 w 2420099"/>
                    <a:gd name="connsiteY1916" fmla="*/ 1322474 h 1530350"/>
                    <a:gd name="connsiteX1917" fmla="*/ 2017345 w 2420099"/>
                    <a:gd name="connsiteY1917" fmla="*/ 1331844 h 1530350"/>
                    <a:gd name="connsiteX1918" fmla="*/ 1978782 w 2420099"/>
                    <a:gd name="connsiteY1918" fmla="*/ 1306747 h 1530350"/>
                    <a:gd name="connsiteX1919" fmla="*/ 1927154 w 2420099"/>
                    <a:gd name="connsiteY1919" fmla="*/ 1340346 h 1530350"/>
                    <a:gd name="connsiteX1920" fmla="*/ 1959975 w 2420099"/>
                    <a:gd name="connsiteY1920" fmla="*/ 1361707 h 1530350"/>
                    <a:gd name="connsiteX1921" fmla="*/ 1941975 w 2420099"/>
                    <a:gd name="connsiteY1921" fmla="*/ 1371076 h 1530350"/>
                    <a:gd name="connsiteX1922" fmla="*/ 1910956 w 2420099"/>
                    <a:gd name="connsiteY1922" fmla="*/ 1350889 h 1530350"/>
                    <a:gd name="connsiteX1923" fmla="*/ 1859329 w 2420099"/>
                    <a:gd name="connsiteY1923" fmla="*/ 1384488 h 1530350"/>
                    <a:gd name="connsiteX1924" fmla="*/ 1884169 w 2420099"/>
                    <a:gd name="connsiteY1924" fmla="*/ 1400654 h 1530350"/>
                    <a:gd name="connsiteX1925" fmla="*/ 1862941 w 2420099"/>
                    <a:gd name="connsiteY1925" fmla="*/ 1407923 h 1530350"/>
                    <a:gd name="connsiteX1926" fmla="*/ 1843130 w 2420099"/>
                    <a:gd name="connsiteY1926" fmla="*/ 1395030 h 1530350"/>
                    <a:gd name="connsiteX1927" fmla="*/ 1791503 w 2420099"/>
                    <a:gd name="connsiteY1927" fmla="*/ 1428630 h 1530350"/>
                    <a:gd name="connsiteX1928" fmla="*/ 1795285 w 2420099"/>
                    <a:gd name="connsiteY1928" fmla="*/ 1431091 h 1530350"/>
                    <a:gd name="connsiteX1929" fmla="*/ 1710949 w 2420099"/>
                    <a:gd name="connsiteY1929" fmla="*/ 1459971 h 1530350"/>
                    <a:gd name="connsiteX1930" fmla="*/ 1759106 w 2420099"/>
                    <a:gd name="connsiteY1930" fmla="*/ 1428630 h 1530350"/>
                    <a:gd name="connsiteX1931" fmla="*/ 1707479 w 2420099"/>
                    <a:gd name="connsiteY1931" fmla="*/ 1395030 h 1530350"/>
                    <a:gd name="connsiteX1932" fmla="*/ 1655852 w 2420099"/>
                    <a:gd name="connsiteY1932" fmla="*/ 1428630 h 1530350"/>
                    <a:gd name="connsiteX1933" fmla="*/ 1706402 w 2420099"/>
                    <a:gd name="connsiteY1933" fmla="*/ 1461528 h 1530350"/>
                    <a:gd name="connsiteX1934" fmla="*/ 1685174 w 2420099"/>
                    <a:gd name="connsiteY1934" fmla="*/ 1468797 h 1530350"/>
                    <a:gd name="connsiteX1935" fmla="*/ 1639654 w 2420099"/>
                    <a:gd name="connsiteY1935" fmla="*/ 1439172 h 1530350"/>
                    <a:gd name="connsiteX1936" fmla="*/ 1588027 w 2420099"/>
                    <a:gd name="connsiteY1936" fmla="*/ 1472771 h 1530350"/>
                    <a:gd name="connsiteX1937" fmla="*/ 1606523 w 2420099"/>
                    <a:gd name="connsiteY1937" fmla="*/ 1484809 h 1530350"/>
                    <a:gd name="connsiteX1938" fmla="*/ 1581620 w 2420099"/>
                    <a:gd name="connsiteY1938" fmla="*/ 1489686 h 1530350"/>
                    <a:gd name="connsiteX1939" fmla="*/ 1571828 w 2420099"/>
                    <a:gd name="connsiteY1939" fmla="*/ 1483313 h 1530350"/>
                    <a:gd name="connsiteX1940" fmla="*/ 1553607 w 2420099"/>
                    <a:gd name="connsiteY1940" fmla="*/ 1495172 h 1530350"/>
                    <a:gd name="connsiteX1941" fmla="*/ 1507264 w 2420099"/>
                    <a:gd name="connsiteY1941" fmla="*/ 1504248 h 1530350"/>
                    <a:gd name="connsiteX1942" fmla="*/ 1555630 w 2420099"/>
                    <a:gd name="connsiteY1942" fmla="*/ 1472771 h 1530350"/>
                    <a:gd name="connsiteX1943" fmla="*/ 1504004 w 2420099"/>
                    <a:gd name="connsiteY1943" fmla="*/ 1439172 h 1530350"/>
                    <a:gd name="connsiteX1944" fmla="*/ 1452376 w 2420099"/>
                    <a:gd name="connsiteY1944" fmla="*/ 1472771 h 1530350"/>
                    <a:gd name="connsiteX1945" fmla="*/ 1502250 w 2420099"/>
                    <a:gd name="connsiteY1945" fmla="*/ 1505230 h 1530350"/>
                    <a:gd name="connsiteX1946" fmla="*/ 1477347 w 2420099"/>
                    <a:gd name="connsiteY1946" fmla="*/ 1510107 h 1530350"/>
                    <a:gd name="connsiteX1947" fmla="*/ 1436178 w 2420099"/>
                    <a:gd name="connsiteY1947" fmla="*/ 1483313 h 1530350"/>
                    <a:gd name="connsiteX1948" fmla="*/ 1384551 w 2420099"/>
                    <a:gd name="connsiteY1948" fmla="*/ 1516914 h 1530350"/>
                    <a:gd name="connsiteX1949" fmla="*/ 1390595 w 2420099"/>
                    <a:gd name="connsiteY1949" fmla="*/ 1520848 h 1530350"/>
                    <a:gd name="connsiteX1950" fmla="*/ 1338385 w 2420099"/>
                    <a:gd name="connsiteY1950" fmla="*/ 1525875 h 1530350"/>
                    <a:gd name="connsiteX1951" fmla="*/ 1352154 w 2420099"/>
                    <a:gd name="connsiteY1951" fmla="*/ 1516914 h 1530350"/>
                    <a:gd name="connsiteX1952" fmla="*/ 1300526 w 2420099"/>
                    <a:gd name="connsiteY1952" fmla="*/ 1483313 h 1530350"/>
                    <a:gd name="connsiteX1953" fmla="*/ 1248899 w 2420099"/>
                    <a:gd name="connsiteY1953" fmla="*/ 1516913 h 1530350"/>
                    <a:gd name="connsiteX1954" fmla="*/ 1266717 w 2420099"/>
                    <a:gd name="connsiteY1954" fmla="*/ 1528509 h 1530350"/>
                    <a:gd name="connsiteX1955" fmla="*/ 1235833 w 2420099"/>
                    <a:gd name="connsiteY1955" fmla="*/ 1529493 h 1530350"/>
                    <a:gd name="connsiteX1956" fmla="*/ 1232701 w 2420099"/>
                    <a:gd name="connsiteY1956" fmla="*/ 1527455 h 1530350"/>
                    <a:gd name="connsiteX1957" fmla="*/ 1229248 w 2420099"/>
                    <a:gd name="connsiteY1957" fmla="*/ 1529703 h 1530350"/>
                    <a:gd name="connsiteX1958" fmla="*/ 1208926 w 2420099"/>
                    <a:gd name="connsiteY1958" fmla="*/ 1530350 h 1530350"/>
                    <a:gd name="connsiteX1959" fmla="*/ 1196467 w 2420099"/>
                    <a:gd name="connsiteY1959" fmla="*/ 1529953 h 1530350"/>
                    <a:gd name="connsiteX1960" fmla="*/ 1216504 w 2420099"/>
                    <a:gd name="connsiteY1960" fmla="*/ 1516914 h 1530350"/>
                    <a:gd name="connsiteX1961" fmla="*/ 1164876 w 2420099"/>
                    <a:gd name="connsiteY1961" fmla="*/ 1483313 h 1530350"/>
                    <a:gd name="connsiteX1962" fmla="*/ 1113249 w 2420099"/>
                    <a:gd name="connsiteY1962" fmla="*/ 1516914 h 1530350"/>
                    <a:gd name="connsiteX1963" fmla="*/ 1130033 w 2420099"/>
                    <a:gd name="connsiteY1963" fmla="*/ 1527837 h 1530350"/>
                    <a:gd name="connsiteX1964" fmla="*/ 1084919 w 2420099"/>
                    <a:gd name="connsiteY1964" fmla="*/ 1526400 h 1530350"/>
                    <a:gd name="connsiteX1965" fmla="*/ 1068682 w 2420099"/>
                    <a:gd name="connsiteY1965" fmla="*/ 1524836 h 1530350"/>
                    <a:gd name="connsiteX1966" fmla="*/ 1080856 w 2420099"/>
                    <a:gd name="connsiteY1966" fmla="*/ 1516913 h 1530350"/>
                    <a:gd name="connsiteX1967" fmla="*/ 1029231 w 2420099"/>
                    <a:gd name="connsiteY1967" fmla="*/ 1483315 h 1530350"/>
                    <a:gd name="connsiteX1968" fmla="*/ 978738 w 2420099"/>
                    <a:gd name="connsiteY1968" fmla="*/ 1516176 h 1530350"/>
                    <a:gd name="connsiteX1969" fmla="*/ 964494 w 2420099"/>
                    <a:gd name="connsiteY1969" fmla="*/ 1514805 h 1530350"/>
                    <a:gd name="connsiteX1970" fmla="*/ 932265 w 2420099"/>
                    <a:gd name="connsiteY1970" fmla="*/ 1508493 h 1530350"/>
                    <a:gd name="connsiteX1971" fmla="*/ 893580 w 2420099"/>
                    <a:gd name="connsiteY1971" fmla="*/ 1483315 h 1530350"/>
                    <a:gd name="connsiteX1972" fmla="*/ 872791 w 2420099"/>
                    <a:gd name="connsiteY1972" fmla="*/ 1496845 h 1530350"/>
                    <a:gd name="connsiteX1973" fmla="*/ 847887 w 2420099"/>
                    <a:gd name="connsiteY1973" fmla="*/ 1491968 h 1530350"/>
                    <a:gd name="connsiteX1974" fmla="*/ 877380 w 2420099"/>
                    <a:gd name="connsiteY1974" fmla="*/ 1472773 h 1530350"/>
                    <a:gd name="connsiteX1975" fmla="*/ 825754 w 2420099"/>
                    <a:gd name="connsiteY1975" fmla="*/ 1439174 h 1530350"/>
                    <a:gd name="connsiteX1976" fmla="*/ 774129 w 2420099"/>
                    <a:gd name="connsiteY1976" fmla="*/ 1472774 h 1530350"/>
                    <a:gd name="connsiteX1977" fmla="*/ 784568 w 2420099"/>
                    <a:gd name="connsiteY1977" fmla="*/ 1479568 h 1530350"/>
                    <a:gd name="connsiteX1978" fmla="*/ 738227 w 2420099"/>
                    <a:gd name="connsiteY1978" fmla="*/ 1470493 h 1530350"/>
                    <a:gd name="connsiteX1979" fmla="*/ 690104 w 2420099"/>
                    <a:gd name="connsiteY1979" fmla="*/ 1439174 h 1530350"/>
                    <a:gd name="connsiteX1980" fmla="*/ 674957 w 2420099"/>
                    <a:gd name="connsiteY1980" fmla="*/ 1449031 h 1530350"/>
                    <a:gd name="connsiteX1981" fmla="*/ 653730 w 2420099"/>
                    <a:gd name="connsiteY1981" fmla="*/ 1441762 h 1530350"/>
                    <a:gd name="connsiteX1982" fmla="*/ 673905 w 2420099"/>
                    <a:gd name="connsiteY1982" fmla="*/ 1428632 h 1530350"/>
                    <a:gd name="connsiteX1983" fmla="*/ 622278 w 2420099"/>
                    <a:gd name="connsiteY1983" fmla="*/ 1395031 h 1530350"/>
                    <a:gd name="connsiteX1984" fmla="*/ 586074 w 2420099"/>
                    <a:gd name="connsiteY1984" fmla="*/ 1418594 h 1530350"/>
                    <a:gd name="connsiteX1985" fmla="*/ 564847 w 2420099"/>
                    <a:gd name="connsiteY1985" fmla="*/ 1411326 h 1530350"/>
                    <a:gd name="connsiteX1986" fmla="*/ 606081 w 2420099"/>
                    <a:gd name="connsiteY1986" fmla="*/ 1384489 h 1530350"/>
                    <a:gd name="connsiteX1987" fmla="*/ 554454 w 2420099"/>
                    <a:gd name="connsiteY1987" fmla="*/ 1350890 h 1530350"/>
                    <a:gd name="connsiteX1988" fmla="*/ 502827 w 2420099"/>
                    <a:gd name="connsiteY1988" fmla="*/ 1384489 h 1530350"/>
                    <a:gd name="connsiteX1989" fmla="*/ 507548 w 2420099"/>
                    <a:gd name="connsiteY1989" fmla="*/ 1387561 h 1530350"/>
                    <a:gd name="connsiteX1990" fmla="*/ 351312 w 2420099"/>
                    <a:gd name="connsiteY1990" fmla="*/ 1306235 h 1530350"/>
                    <a:gd name="connsiteX1991" fmla="*/ 203212 w 2420099"/>
                    <a:gd name="connsiteY1991" fmla="*/ 1192992 h 1530350"/>
                    <a:gd name="connsiteX1992" fmla="*/ 196378 w 2420099"/>
                    <a:gd name="connsiteY1992" fmla="*/ 1185048 h 1530350"/>
                    <a:gd name="connsiteX1993" fmla="*/ 215328 w 2420099"/>
                    <a:gd name="connsiteY1993" fmla="*/ 1197382 h 1530350"/>
                    <a:gd name="connsiteX1994" fmla="*/ 266955 w 2420099"/>
                    <a:gd name="connsiteY1994" fmla="*/ 1163782 h 1530350"/>
                    <a:gd name="connsiteX1995" fmla="*/ 215328 w 2420099"/>
                    <a:gd name="connsiteY1995" fmla="*/ 1130183 h 1530350"/>
                    <a:gd name="connsiteX1996" fmla="*/ 172920 w 2420099"/>
                    <a:gd name="connsiteY1996" fmla="*/ 1157783 h 1530350"/>
                    <a:gd name="connsiteX1997" fmla="*/ 161292 w 2420099"/>
                    <a:gd name="connsiteY1997" fmla="*/ 1144267 h 1530350"/>
                    <a:gd name="connsiteX1998" fmla="*/ 199131 w 2420099"/>
                    <a:gd name="connsiteY1998" fmla="*/ 1119640 h 1530350"/>
                    <a:gd name="connsiteX1999" fmla="*/ 147505 w 2420099"/>
                    <a:gd name="connsiteY1999" fmla="*/ 1086041 h 1530350"/>
                    <a:gd name="connsiteX2000" fmla="*/ 124230 w 2420099"/>
                    <a:gd name="connsiteY2000" fmla="*/ 1101189 h 1530350"/>
                    <a:gd name="connsiteX2001" fmla="*/ 112601 w 2420099"/>
                    <a:gd name="connsiteY2001" fmla="*/ 1087672 h 1530350"/>
                    <a:gd name="connsiteX2002" fmla="*/ 131306 w 2420099"/>
                    <a:gd name="connsiteY2002" fmla="*/ 1075498 h 1530350"/>
                    <a:gd name="connsiteX2003" fmla="*/ 81619 w 2420099"/>
                    <a:gd name="connsiteY2003" fmla="*/ 1043162 h 1530350"/>
                    <a:gd name="connsiteX2004" fmla="*/ 66358 w 2420099"/>
                    <a:gd name="connsiteY2004" fmla="*/ 1012146 h 1530350"/>
                    <a:gd name="connsiteX2005" fmla="*/ 79679 w 2420099"/>
                    <a:gd name="connsiteY2005" fmla="*/ 1020815 h 1530350"/>
                    <a:gd name="connsiteX2006" fmla="*/ 131307 w 2420099"/>
                    <a:gd name="connsiteY2006" fmla="*/ 987216 h 1530350"/>
                    <a:gd name="connsiteX2007" fmla="*/ 79680 w 2420099"/>
                    <a:gd name="connsiteY2007" fmla="*/ 953616 h 1530350"/>
                    <a:gd name="connsiteX2008" fmla="*/ 47776 w 2420099"/>
                    <a:gd name="connsiteY2008" fmla="*/ 974380 h 1530350"/>
                    <a:gd name="connsiteX2009" fmla="*/ 39918 w 2420099"/>
                    <a:gd name="connsiteY2009" fmla="*/ 958409 h 1530350"/>
                    <a:gd name="connsiteX2010" fmla="*/ 63481 w 2420099"/>
                    <a:gd name="connsiteY2010" fmla="*/ 943074 h 1530350"/>
                    <a:gd name="connsiteX2011" fmla="*/ 19978 w 2420099"/>
                    <a:gd name="connsiteY2011" fmla="*/ 914762 h 1530350"/>
                    <a:gd name="connsiteX2012" fmla="*/ 15396 w 2420099"/>
                    <a:gd name="connsiteY2012" fmla="*/ 886084 h 1530350"/>
                    <a:gd name="connsiteX2013" fmla="*/ 63480 w 2420099"/>
                    <a:gd name="connsiteY2013" fmla="*/ 854790 h 1530350"/>
                    <a:gd name="connsiteX2014" fmla="*/ 11854 w 2420099"/>
                    <a:gd name="connsiteY2014" fmla="*/ 821191 h 1530350"/>
                    <a:gd name="connsiteX2015" fmla="*/ 5670 w 2420099"/>
                    <a:gd name="connsiteY2015" fmla="*/ 825215 h 1530350"/>
                    <a:gd name="connsiteX2016" fmla="*/ 474 w 2420099"/>
                    <a:gd name="connsiteY2016" fmla="*/ 792701 h 1530350"/>
                    <a:gd name="connsiteX2017" fmla="*/ 11854 w 2420099"/>
                    <a:gd name="connsiteY2017" fmla="*/ 800107 h 1530350"/>
                    <a:gd name="connsiteX2018" fmla="*/ 63481 w 2420099"/>
                    <a:gd name="connsiteY2018" fmla="*/ 766506 h 1530350"/>
                    <a:gd name="connsiteX2019" fmla="*/ 11853 w 2420099"/>
                    <a:gd name="connsiteY2019" fmla="*/ 732906 h 1530350"/>
                    <a:gd name="connsiteX2020" fmla="*/ 0 w 2420099"/>
                    <a:gd name="connsiteY2020" fmla="*/ 740621 h 1530350"/>
                    <a:gd name="connsiteX2021" fmla="*/ 5284 w 2420099"/>
                    <a:gd name="connsiteY2021" fmla="*/ 707548 h 1530350"/>
                    <a:gd name="connsiteX2022" fmla="*/ 11853 w 2420099"/>
                    <a:gd name="connsiteY2022" fmla="*/ 711822 h 1530350"/>
                    <a:gd name="connsiteX2023" fmla="*/ 63481 w 2420099"/>
                    <a:gd name="connsiteY2023" fmla="*/ 678222 h 1530350"/>
                    <a:gd name="connsiteX2024" fmla="*/ 15011 w 2420099"/>
                    <a:gd name="connsiteY2024" fmla="*/ 646676 h 1530350"/>
                    <a:gd name="connsiteX2025" fmla="*/ 19503 w 2420099"/>
                    <a:gd name="connsiteY2025" fmla="*/ 618561 h 1530350"/>
                    <a:gd name="connsiteX2026" fmla="*/ 63481 w 2420099"/>
                    <a:gd name="connsiteY2026" fmla="*/ 589940 h 1530350"/>
                    <a:gd name="connsiteX2027" fmla="*/ 38925 w 2420099"/>
                    <a:gd name="connsiteY2027" fmla="*/ 573960 h 1530350"/>
                    <a:gd name="connsiteX2028" fmla="*/ 46783 w 2420099"/>
                    <a:gd name="connsiteY2028" fmla="*/ 557989 h 1530350"/>
                    <a:gd name="connsiteX2029" fmla="*/ 79679 w 2420099"/>
                    <a:gd name="connsiteY2029" fmla="*/ 579399 h 1530350"/>
                    <a:gd name="connsiteX2030" fmla="*/ 131307 w 2420099"/>
                    <a:gd name="connsiteY2030" fmla="*/ 545798 h 1530350"/>
                    <a:gd name="connsiteX2031" fmla="*/ 79680 w 2420099"/>
                    <a:gd name="connsiteY2031" fmla="*/ 512199 h 1530350"/>
                    <a:gd name="connsiteX2032" fmla="*/ 64430 w 2420099"/>
                    <a:gd name="connsiteY2032" fmla="*/ 522124 h 1530350"/>
                    <a:gd name="connsiteX2033" fmla="*/ 79690 w 2420099"/>
                    <a:gd name="connsiteY2033" fmla="*/ 491109 h 1530350"/>
                    <a:gd name="connsiteX2034" fmla="*/ 131307 w 2420099"/>
                    <a:gd name="connsiteY2034" fmla="*/ 457516 h 1530350"/>
                    <a:gd name="connsiteX2035" fmla="*/ 111132 w 2420099"/>
                    <a:gd name="connsiteY2035" fmla="*/ 444386 h 1530350"/>
                    <a:gd name="connsiteX2036" fmla="*/ 122760 w 2420099"/>
                    <a:gd name="connsiteY2036" fmla="*/ 430870 h 1530350"/>
                    <a:gd name="connsiteX2037" fmla="*/ 147504 w 2420099"/>
                    <a:gd name="connsiteY2037" fmla="*/ 446974 h 1530350"/>
                    <a:gd name="connsiteX2038" fmla="*/ 199131 w 2420099"/>
                    <a:gd name="connsiteY2038" fmla="*/ 413374 h 1530350"/>
                    <a:gd name="connsiteX2039" fmla="*/ 159823 w 2420099"/>
                    <a:gd name="connsiteY2039" fmla="*/ 387791 h 1530350"/>
                    <a:gd name="connsiteX2040" fmla="*/ 171451 w 2420099"/>
                    <a:gd name="connsiteY2040" fmla="*/ 374275 h 1530350"/>
                    <a:gd name="connsiteX2041" fmla="*/ 215330 w 2420099"/>
                    <a:gd name="connsiteY2041" fmla="*/ 402832 h 1530350"/>
                    <a:gd name="connsiteX2042" fmla="*/ 266955 w 2420099"/>
                    <a:gd name="connsiteY2042" fmla="*/ 369232 h 1530350"/>
                    <a:gd name="connsiteX2043" fmla="*/ 215330 w 2420099"/>
                    <a:gd name="connsiteY2043" fmla="*/ 335633 h 1530350"/>
                    <a:gd name="connsiteX2044" fmla="*/ 191166 w 2420099"/>
                    <a:gd name="connsiteY2044" fmla="*/ 351360 h 1530350"/>
                    <a:gd name="connsiteX2045" fmla="*/ 203212 w 2420099"/>
                    <a:gd name="connsiteY2045" fmla="*/ 337359 h 1530350"/>
                    <a:gd name="connsiteX2046" fmla="*/ 334285 w 2420099"/>
                    <a:gd name="connsiteY2046" fmla="*/ 237134 h 1530350"/>
                    <a:gd name="connsiteX2047" fmla="*/ 334784 w 2420099"/>
                    <a:gd name="connsiteY2047" fmla="*/ 236810 h 1530350"/>
                    <a:gd name="connsiteX2048" fmla="*/ 334744 w 2420099"/>
                    <a:gd name="connsiteY2048" fmla="*/ 236784 h 1530350"/>
                    <a:gd name="connsiteX2049" fmla="*/ 349640 w 2420099"/>
                    <a:gd name="connsiteY2049" fmla="*/ 225393 h 1530350"/>
                    <a:gd name="connsiteX2050" fmla="*/ 350981 w 2420099"/>
                    <a:gd name="connsiteY2050" fmla="*/ 226267 h 1530350"/>
                    <a:gd name="connsiteX2051" fmla="*/ 366173 w 2420099"/>
                    <a:gd name="connsiteY2051" fmla="*/ 216379 h 1530350"/>
                    <a:gd name="connsiteX2052" fmla="*/ 527989 w 2420099"/>
                    <a:gd name="connsiteY2052" fmla="*/ 132149 h 1530350"/>
                    <a:gd name="connsiteX2053" fmla="*/ 502829 w 2420099"/>
                    <a:gd name="connsiteY2053" fmla="*/ 148522 h 1530350"/>
                    <a:gd name="connsiteX2054" fmla="*/ 554459 w 2420099"/>
                    <a:gd name="connsiteY2054" fmla="*/ 182123 h 1530350"/>
                    <a:gd name="connsiteX2055" fmla="*/ 606088 w 2420099"/>
                    <a:gd name="connsiteY2055" fmla="*/ 148521 h 1530350"/>
                    <a:gd name="connsiteX2056" fmla="*/ 562171 w 2420099"/>
                    <a:gd name="connsiteY2056" fmla="*/ 119941 h 1530350"/>
                    <a:gd name="connsiteX2057" fmla="*/ 583396 w 2420099"/>
                    <a:gd name="connsiteY2057" fmla="*/ 112673 h 1530350"/>
                    <a:gd name="connsiteX2058" fmla="*/ 622282 w 2420099"/>
                    <a:gd name="connsiteY2058" fmla="*/ 137978 h 1530350"/>
                    <a:gd name="connsiteX2059" fmla="*/ 673909 w 2420099"/>
                    <a:gd name="connsiteY2059" fmla="*/ 104381 h 1530350"/>
                    <a:gd name="connsiteX2060" fmla="*/ 651051 w 2420099"/>
                    <a:gd name="connsiteY2060" fmla="*/ 89505 h 1530350"/>
                    <a:gd name="connsiteX2061" fmla="*/ 672278 w 2420099"/>
                    <a:gd name="connsiteY2061" fmla="*/ 82237 h 1530350"/>
                    <a:gd name="connsiteX2062" fmla="*/ 690104 w 2420099"/>
                    <a:gd name="connsiteY2062" fmla="*/ 93839 h 1530350"/>
                    <a:gd name="connsiteX2063" fmla="*/ 741734 w 2420099"/>
                    <a:gd name="connsiteY2063" fmla="*/ 60239 h 1530350"/>
                    <a:gd name="connsiteX2064" fmla="*/ 740473 w 2420099"/>
                    <a:gd name="connsiteY2064" fmla="*/ 59418 h 1530350"/>
                    <a:gd name="connsiteX2065" fmla="*/ 790420 w 2420099"/>
                    <a:gd name="connsiteY2065" fmla="*/ 49637 h 1530350"/>
                    <a:gd name="connsiteX2066" fmla="*/ 774129 w 2420099"/>
                    <a:gd name="connsiteY2066" fmla="*/ 60239 h 1530350"/>
                    <a:gd name="connsiteX2067" fmla="*/ 825754 w 2420099"/>
                    <a:gd name="connsiteY2067" fmla="*/ 93839 h 1530350"/>
                    <a:gd name="connsiteX2068" fmla="*/ 877384 w 2420099"/>
                    <a:gd name="connsiteY2068" fmla="*/ 60238 h 1530350"/>
                    <a:gd name="connsiteX2069" fmla="*/ 844744 w 2420099"/>
                    <a:gd name="connsiteY2069" fmla="*/ 38998 h 1530350"/>
                    <a:gd name="connsiteX2070" fmla="*/ 869648 w 2420099"/>
                    <a:gd name="connsiteY2070" fmla="*/ 34120 h 1530350"/>
                    <a:gd name="connsiteX2071" fmla="*/ 893580 w 2420099"/>
                    <a:gd name="connsiteY2071" fmla="*/ 49697 h 1530350"/>
                    <a:gd name="connsiteX2072" fmla="*/ 938117 w 2420099"/>
                    <a:gd name="connsiteY2072" fmla="*/ 20712 h 1530350"/>
                    <a:gd name="connsiteX2073" fmla="*/ 964494 w 2420099"/>
                    <a:gd name="connsiteY2073" fmla="*/ 15546 h 1530350"/>
                    <a:gd name="connsiteX2074" fmla="*/ 980876 w 2420099"/>
                    <a:gd name="connsiteY2074" fmla="*/ 13968 h 1530350"/>
                    <a:gd name="connsiteX2075" fmla="*/ 977606 w 2420099"/>
                    <a:gd name="connsiteY2075" fmla="*/ 16097 h 1530350"/>
                    <a:gd name="connsiteX2076" fmla="*/ 1029234 w 2420099"/>
                    <a:gd name="connsiteY2076" fmla="*/ 49696 h 1530350"/>
                    <a:gd name="connsiteX2077" fmla="*/ 1080862 w 2420099"/>
                    <a:gd name="connsiteY2077" fmla="*/ 16097 h 1530350"/>
                    <a:gd name="connsiteX2078" fmla="*/ 1065127 w 2420099"/>
                    <a:gd name="connsiteY2078" fmla="*/ 5856 h 1530350"/>
                    <a:gd name="connsiteX2079" fmla="*/ 1084919 w 2420099"/>
                    <a:gd name="connsiteY2079" fmla="*/ 3951 h 1530350"/>
                    <a:gd name="connsiteX2080" fmla="*/ 1094142 w 2420099"/>
                    <a:gd name="connsiteY2080" fmla="*/ 3657 h 1530350"/>
                    <a:gd name="connsiteX2081" fmla="*/ 1097058 w 2420099"/>
                    <a:gd name="connsiteY2081" fmla="*/ 5555 h 1530350"/>
                    <a:gd name="connsiteX2082" fmla="*/ 1100273 w 2420099"/>
                    <a:gd name="connsiteY2082" fmla="*/ 3462 h 1530350"/>
                    <a:gd name="connsiteX2083" fmla="*/ 1134332 w 2420099"/>
                    <a:gd name="connsiteY2083" fmla="*/ 2377 h 1530350"/>
                    <a:gd name="connsiteX2084" fmla="*/ 1113251 w 2420099"/>
                    <a:gd name="connsiteY2084" fmla="*/ 16097 h 1530350"/>
                    <a:gd name="connsiteX2085" fmla="*/ 1164878 w 2420099"/>
                    <a:gd name="connsiteY2085" fmla="*/ 49697 h 1530350"/>
                    <a:gd name="connsiteX2086" fmla="*/ 1216505 w 2420099"/>
                    <a:gd name="connsiteY2086" fmla="*/ 16097 h 1530350"/>
                    <a:gd name="connsiteX2087" fmla="*/ 1192572 w 2420099"/>
                    <a:gd name="connsiteY2087" fmla="*/ 521 h 153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</a:cxnLst>
                  <a:rect l="l" t="t" r="r" b="b"/>
                  <a:pathLst>
                    <a:path w="2420099" h="1530350">
                      <a:moveTo>
                        <a:pt x="961405" y="1439174"/>
                      </a:moveTo>
                      <a:lnTo>
                        <a:pt x="909777" y="1472773"/>
                      </a:lnTo>
                      <a:lnTo>
                        <a:pt x="961405" y="1506371"/>
                      </a:lnTo>
                      <a:lnTo>
                        <a:pt x="1013031" y="1472772"/>
                      </a:lnTo>
                      <a:close/>
                      <a:moveTo>
                        <a:pt x="1097057" y="1439173"/>
                      </a:moveTo>
                      <a:lnTo>
                        <a:pt x="1045430" y="1472773"/>
                      </a:lnTo>
                      <a:lnTo>
                        <a:pt x="1097058" y="1506371"/>
                      </a:lnTo>
                      <a:lnTo>
                        <a:pt x="1148677" y="1472771"/>
                      </a:lnTo>
                      <a:close/>
                      <a:moveTo>
                        <a:pt x="1232701" y="1439172"/>
                      </a:moveTo>
                      <a:lnTo>
                        <a:pt x="1181074" y="1472771"/>
                      </a:lnTo>
                      <a:lnTo>
                        <a:pt x="1232701" y="1506371"/>
                      </a:lnTo>
                      <a:lnTo>
                        <a:pt x="1284328" y="1472771"/>
                      </a:lnTo>
                      <a:close/>
                      <a:moveTo>
                        <a:pt x="1368352" y="1439171"/>
                      </a:moveTo>
                      <a:lnTo>
                        <a:pt x="1316725" y="1472771"/>
                      </a:lnTo>
                      <a:lnTo>
                        <a:pt x="1368353" y="1506371"/>
                      </a:lnTo>
                      <a:lnTo>
                        <a:pt x="1419980" y="1472772"/>
                      </a:lnTo>
                      <a:close/>
                      <a:moveTo>
                        <a:pt x="1029232" y="1395032"/>
                      </a:moveTo>
                      <a:lnTo>
                        <a:pt x="977604" y="1428632"/>
                      </a:lnTo>
                      <a:lnTo>
                        <a:pt x="1029231" y="1462230"/>
                      </a:lnTo>
                      <a:lnTo>
                        <a:pt x="1080856" y="1428630"/>
                      </a:lnTo>
                      <a:close/>
                      <a:moveTo>
                        <a:pt x="757929" y="1395032"/>
                      </a:moveTo>
                      <a:lnTo>
                        <a:pt x="706304" y="1428632"/>
                      </a:lnTo>
                      <a:lnTo>
                        <a:pt x="757927" y="1462231"/>
                      </a:lnTo>
                      <a:lnTo>
                        <a:pt x="809558" y="1428631"/>
                      </a:lnTo>
                      <a:close/>
                      <a:moveTo>
                        <a:pt x="893577" y="1395032"/>
                      </a:moveTo>
                      <a:lnTo>
                        <a:pt x="841954" y="1428631"/>
                      </a:lnTo>
                      <a:lnTo>
                        <a:pt x="893580" y="1462231"/>
                      </a:lnTo>
                      <a:lnTo>
                        <a:pt x="945207" y="1428632"/>
                      </a:lnTo>
                      <a:close/>
                      <a:moveTo>
                        <a:pt x="1164877" y="1395031"/>
                      </a:moveTo>
                      <a:lnTo>
                        <a:pt x="1113249" y="1428630"/>
                      </a:lnTo>
                      <a:lnTo>
                        <a:pt x="1164876" y="1462229"/>
                      </a:lnTo>
                      <a:lnTo>
                        <a:pt x="1216503" y="1428630"/>
                      </a:lnTo>
                      <a:close/>
                      <a:moveTo>
                        <a:pt x="1571828" y="1395030"/>
                      </a:moveTo>
                      <a:lnTo>
                        <a:pt x="1520201" y="1428630"/>
                      </a:lnTo>
                      <a:lnTo>
                        <a:pt x="1571828" y="1462229"/>
                      </a:lnTo>
                      <a:lnTo>
                        <a:pt x="1623455" y="1428629"/>
                      </a:lnTo>
                      <a:close/>
                      <a:moveTo>
                        <a:pt x="1436178" y="1395030"/>
                      </a:moveTo>
                      <a:lnTo>
                        <a:pt x="1384551" y="1428629"/>
                      </a:lnTo>
                      <a:lnTo>
                        <a:pt x="1436179" y="1462229"/>
                      </a:lnTo>
                      <a:lnTo>
                        <a:pt x="1487806" y="1428630"/>
                      </a:lnTo>
                      <a:close/>
                      <a:moveTo>
                        <a:pt x="1300527" y="1395030"/>
                      </a:moveTo>
                      <a:lnTo>
                        <a:pt x="1248899" y="1428630"/>
                      </a:lnTo>
                      <a:lnTo>
                        <a:pt x="1300526" y="1462229"/>
                      </a:lnTo>
                      <a:lnTo>
                        <a:pt x="1352153" y="1428629"/>
                      </a:lnTo>
                      <a:close/>
                      <a:moveTo>
                        <a:pt x="825754" y="1350890"/>
                      </a:moveTo>
                      <a:lnTo>
                        <a:pt x="774129" y="1384489"/>
                      </a:lnTo>
                      <a:lnTo>
                        <a:pt x="825754" y="1418089"/>
                      </a:lnTo>
                      <a:lnTo>
                        <a:pt x="877380" y="1384489"/>
                      </a:lnTo>
                      <a:close/>
                      <a:moveTo>
                        <a:pt x="961405" y="1350890"/>
                      </a:moveTo>
                      <a:lnTo>
                        <a:pt x="909777" y="1384490"/>
                      </a:lnTo>
                      <a:lnTo>
                        <a:pt x="961404" y="1418090"/>
                      </a:lnTo>
                      <a:lnTo>
                        <a:pt x="1013033" y="1384489"/>
                      </a:lnTo>
                      <a:close/>
                      <a:moveTo>
                        <a:pt x="690104" y="1350890"/>
                      </a:moveTo>
                      <a:lnTo>
                        <a:pt x="638477" y="1384489"/>
                      </a:lnTo>
                      <a:lnTo>
                        <a:pt x="690104" y="1418090"/>
                      </a:lnTo>
                      <a:lnTo>
                        <a:pt x="741734" y="1384489"/>
                      </a:lnTo>
                      <a:close/>
                      <a:moveTo>
                        <a:pt x="1097059" y="1350889"/>
                      </a:moveTo>
                      <a:lnTo>
                        <a:pt x="1045432" y="1384489"/>
                      </a:lnTo>
                      <a:lnTo>
                        <a:pt x="1097058" y="1418088"/>
                      </a:lnTo>
                      <a:lnTo>
                        <a:pt x="1148678" y="1384488"/>
                      </a:lnTo>
                      <a:close/>
                      <a:moveTo>
                        <a:pt x="1639654" y="1350889"/>
                      </a:moveTo>
                      <a:lnTo>
                        <a:pt x="1588027" y="1384488"/>
                      </a:lnTo>
                      <a:lnTo>
                        <a:pt x="1639653" y="1418087"/>
                      </a:lnTo>
                      <a:lnTo>
                        <a:pt x="1691280" y="1384488"/>
                      </a:lnTo>
                      <a:close/>
                      <a:moveTo>
                        <a:pt x="1232702" y="1350889"/>
                      </a:moveTo>
                      <a:lnTo>
                        <a:pt x="1181075" y="1384488"/>
                      </a:lnTo>
                      <a:lnTo>
                        <a:pt x="1232701" y="1418087"/>
                      </a:lnTo>
                      <a:lnTo>
                        <a:pt x="1284329" y="1384488"/>
                      </a:lnTo>
                      <a:close/>
                      <a:moveTo>
                        <a:pt x="1775305" y="1350888"/>
                      </a:moveTo>
                      <a:lnTo>
                        <a:pt x="1723678" y="1384488"/>
                      </a:lnTo>
                      <a:lnTo>
                        <a:pt x="1775304" y="1418087"/>
                      </a:lnTo>
                      <a:lnTo>
                        <a:pt x="1826932" y="1384488"/>
                      </a:lnTo>
                      <a:close/>
                      <a:moveTo>
                        <a:pt x="1504003" y="1350888"/>
                      </a:moveTo>
                      <a:lnTo>
                        <a:pt x="1452376" y="1384488"/>
                      </a:lnTo>
                      <a:lnTo>
                        <a:pt x="1504004" y="1418088"/>
                      </a:lnTo>
                      <a:lnTo>
                        <a:pt x="1555631" y="1384488"/>
                      </a:lnTo>
                      <a:close/>
                      <a:moveTo>
                        <a:pt x="1368352" y="1350888"/>
                      </a:moveTo>
                      <a:lnTo>
                        <a:pt x="1316726" y="1384488"/>
                      </a:lnTo>
                      <a:lnTo>
                        <a:pt x="1368352" y="1418087"/>
                      </a:lnTo>
                      <a:lnTo>
                        <a:pt x="1419979" y="1384488"/>
                      </a:lnTo>
                      <a:close/>
                      <a:moveTo>
                        <a:pt x="893578" y="1306748"/>
                      </a:moveTo>
                      <a:lnTo>
                        <a:pt x="841954" y="1340348"/>
                      </a:lnTo>
                      <a:lnTo>
                        <a:pt x="893577" y="1373948"/>
                      </a:lnTo>
                      <a:lnTo>
                        <a:pt x="945207" y="1340347"/>
                      </a:lnTo>
                      <a:close/>
                      <a:moveTo>
                        <a:pt x="757926" y="1306748"/>
                      </a:moveTo>
                      <a:lnTo>
                        <a:pt x="706304" y="1340347"/>
                      </a:lnTo>
                      <a:lnTo>
                        <a:pt x="757928" y="1373948"/>
                      </a:lnTo>
                      <a:lnTo>
                        <a:pt x="809558" y="1340348"/>
                      </a:lnTo>
                      <a:close/>
                      <a:moveTo>
                        <a:pt x="622278" y="1306748"/>
                      </a:moveTo>
                      <a:lnTo>
                        <a:pt x="570652" y="1340348"/>
                      </a:lnTo>
                      <a:lnTo>
                        <a:pt x="622278" y="1373947"/>
                      </a:lnTo>
                      <a:lnTo>
                        <a:pt x="673905" y="1340347"/>
                      </a:lnTo>
                      <a:close/>
                      <a:moveTo>
                        <a:pt x="486629" y="1306748"/>
                      </a:moveTo>
                      <a:lnTo>
                        <a:pt x="435002" y="1340348"/>
                      </a:lnTo>
                      <a:lnTo>
                        <a:pt x="486629" y="1373948"/>
                      </a:lnTo>
                      <a:lnTo>
                        <a:pt x="538257" y="1340348"/>
                      </a:lnTo>
                      <a:close/>
                      <a:moveTo>
                        <a:pt x="1029234" y="1306747"/>
                      </a:moveTo>
                      <a:lnTo>
                        <a:pt x="977604" y="1340348"/>
                      </a:lnTo>
                      <a:lnTo>
                        <a:pt x="1029232" y="1373948"/>
                      </a:lnTo>
                      <a:lnTo>
                        <a:pt x="1080862" y="1340347"/>
                      </a:lnTo>
                      <a:close/>
                      <a:moveTo>
                        <a:pt x="1843130" y="1306747"/>
                      </a:moveTo>
                      <a:lnTo>
                        <a:pt x="1791503" y="1340346"/>
                      </a:lnTo>
                      <a:lnTo>
                        <a:pt x="1843130" y="1373946"/>
                      </a:lnTo>
                      <a:lnTo>
                        <a:pt x="1894757" y="1340346"/>
                      </a:lnTo>
                      <a:close/>
                      <a:moveTo>
                        <a:pt x="1707480" y="1306747"/>
                      </a:moveTo>
                      <a:lnTo>
                        <a:pt x="1655852" y="1340346"/>
                      </a:lnTo>
                      <a:lnTo>
                        <a:pt x="1707478" y="1373946"/>
                      </a:lnTo>
                      <a:lnTo>
                        <a:pt x="1759106" y="1340346"/>
                      </a:lnTo>
                      <a:close/>
                      <a:moveTo>
                        <a:pt x="1571828" y="1306747"/>
                      </a:moveTo>
                      <a:lnTo>
                        <a:pt x="1520201" y="1340346"/>
                      </a:lnTo>
                      <a:lnTo>
                        <a:pt x="1571829" y="1373947"/>
                      </a:lnTo>
                      <a:lnTo>
                        <a:pt x="1623456" y="1340347"/>
                      </a:lnTo>
                      <a:close/>
                      <a:moveTo>
                        <a:pt x="1436178" y="1306747"/>
                      </a:moveTo>
                      <a:lnTo>
                        <a:pt x="1384551" y="1340346"/>
                      </a:lnTo>
                      <a:lnTo>
                        <a:pt x="1436178" y="1373946"/>
                      </a:lnTo>
                      <a:lnTo>
                        <a:pt x="1487804" y="1340346"/>
                      </a:lnTo>
                      <a:close/>
                      <a:moveTo>
                        <a:pt x="1300527" y="1306747"/>
                      </a:moveTo>
                      <a:lnTo>
                        <a:pt x="1248901" y="1340346"/>
                      </a:lnTo>
                      <a:lnTo>
                        <a:pt x="1300527" y="1373946"/>
                      </a:lnTo>
                      <a:lnTo>
                        <a:pt x="1352153" y="1340346"/>
                      </a:lnTo>
                      <a:close/>
                      <a:moveTo>
                        <a:pt x="1164877" y="1306747"/>
                      </a:moveTo>
                      <a:lnTo>
                        <a:pt x="1113249" y="1340347"/>
                      </a:lnTo>
                      <a:lnTo>
                        <a:pt x="1164877" y="1373947"/>
                      </a:lnTo>
                      <a:lnTo>
                        <a:pt x="1216504" y="1340346"/>
                      </a:lnTo>
                      <a:close/>
                      <a:moveTo>
                        <a:pt x="418806" y="1262609"/>
                      </a:moveTo>
                      <a:lnTo>
                        <a:pt x="367179" y="1296208"/>
                      </a:lnTo>
                      <a:lnTo>
                        <a:pt x="418804" y="1329806"/>
                      </a:lnTo>
                      <a:lnTo>
                        <a:pt x="470430" y="1296207"/>
                      </a:lnTo>
                      <a:close/>
                      <a:moveTo>
                        <a:pt x="690104" y="1262607"/>
                      </a:moveTo>
                      <a:lnTo>
                        <a:pt x="638477" y="1296206"/>
                      </a:lnTo>
                      <a:lnTo>
                        <a:pt x="690104" y="1329805"/>
                      </a:lnTo>
                      <a:lnTo>
                        <a:pt x="741730" y="1296206"/>
                      </a:lnTo>
                      <a:close/>
                      <a:moveTo>
                        <a:pt x="554454" y="1262606"/>
                      </a:moveTo>
                      <a:lnTo>
                        <a:pt x="502827" y="1296207"/>
                      </a:lnTo>
                      <a:lnTo>
                        <a:pt x="554454" y="1329806"/>
                      </a:lnTo>
                      <a:lnTo>
                        <a:pt x="606081" y="1296206"/>
                      </a:lnTo>
                      <a:close/>
                      <a:moveTo>
                        <a:pt x="1097057" y="1262606"/>
                      </a:moveTo>
                      <a:lnTo>
                        <a:pt x="1045435" y="1296206"/>
                      </a:lnTo>
                      <a:lnTo>
                        <a:pt x="1097059" y="1329805"/>
                      </a:lnTo>
                      <a:lnTo>
                        <a:pt x="1148680" y="1296206"/>
                      </a:lnTo>
                      <a:close/>
                      <a:moveTo>
                        <a:pt x="961405" y="1262606"/>
                      </a:moveTo>
                      <a:lnTo>
                        <a:pt x="909777" y="1296206"/>
                      </a:lnTo>
                      <a:lnTo>
                        <a:pt x="961404" y="1329806"/>
                      </a:lnTo>
                      <a:lnTo>
                        <a:pt x="1013034" y="1296205"/>
                      </a:lnTo>
                      <a:close/>
                      <a:moveTo>
                        <a:pt x="825754" y="1262606"/>
                      </a:moveTo>
                      <a:lnTo>
                        <a:pt x="774128" y="1296206"/>
                      </a:lnTo>
                      <a:lnTo>
                        <a:pt x="825754" y="1329806"/>
                      </a:lnTo>
                      <a:lnTo>
                        <a:pt x="877380" y="1296206"/>
                      </a:lnTo>
                      <a:close/>
                      <a:moveTo>
                        <a:pt x="1368353" y="1262605"/>
                      </a:moveTo>
                      <a:lnTo>
                        <a:pt x="1316726" y="1296205"/>
                      </a:lnTo>
                      <a:lnTo>
                        <a:pt x="1368352" y="1329804"/>
                      </a:lnTo>
                      <a:lnTo>
                        <a:pt x="1419979" y="1296204"/>
                      </a:lnTo>
                      <a:close/>
                      <a:moveTo>
                        <a:pt x="1232702" y="1262605"/>
                      </a:moveTo>
                      <a:lnTo>
                        <a:pt x="1181075" y="1296205"/>
                      </a:lnTo>
                      <a:lnTo>
                        <a:pt x="1232702" y="1329804"/>
                      </a:lnTo>
                      <a:lnTo>
                        <a:pt x="1284329" y="1296205"/>
                      </a:lnTo>
                      <a:close/>
                      <a:moveTo>
                        <a:pt x="1910956" y="1262605"/>
                      </a:moveTo>
                      <a:lnTo>
                        <a:pt x="1859328" y="1296204"/>
                      </a:lnTo>
                      <a:lnTo>
                        <a:pt x="1910955" y="1329804"/>
                      </a:lnTo>
                      <a:lnTo>
                        <a:pt x="1962582" y="1296204"/>
                      </a:lnTo>
                      <a:close/>
                      <a:moveTo>
                        <a:pt x="1775305" y="1262605"/>
                      </a:moveTo>
                      <a:lnTo>
                        <a:pt x="1723678" y="1296204"/>
                      </a:lnTo>
                      <a:lnTo>
                        <a:pt x="1775304" y="1329804"/>
                      </a:lnTo>
                      <a:lnTo>
                        <a:pt x="1826931" y="1296204"/>
                      </a:lnTo>
                      <a:close/>
                      <a:moveTo>
                        <a:pt x="1639654" y="1262605"/>
                      </a:moveTo>
                      <a:lnTo>
                        <a:pt x="1588026" y="1296204"/>
                      </a:lnTo>
                      <a:lnTo>
                        <a:pt x="1639654" y="1329804"/>
                      </a:lnTo>
                      <a:lnTo>
                        <a:pt x="1691281" y="1296204"/>
                      </a:lnTo>
                      <a:close/>
                      <a:moveTo>
                        <a:pt x="1504003" y="1262605"/>
                      </a:moveTo>
                      <a:lnTo>
                        <a:pt x="1452376" y="1296204"/>
                      </a:lnTo>
                      <a:lnTo>
                        <a:pt x="1504003" y="1329804"/>
                      </a:lnTo>
                      <a:lnTo>
                        <a:pt x="1555630" y="1296204"/>
                      </a:lnTo>
                      <a:close/>
                      <a:moveTo>
                        <a:pt x="486631" y="1218466"/>
                      </a:moveTo>
                      <a:lnTo>
                        <a:pt x="435006" y="1252066"/>
                      </a:lnTo>
                      <a:lnTo>
                        <a:pt x="486629" y="1285664"/>
                      </a:lnTo>
                      <a:lnTo>
                        <a:pt x="538257" y="1252064"/>
                      </a:lnTo>
                      <a:close/>
                      <a:moveTo>
                        <a:pt x="350977" y="1218466"/>
                      </a:moveTo>
                      <a:lnTo>
                        <a:pt x="299352" y="1252065"/>
                      </a:lnTo>
                      <a:lnTo>
                        <a:pt x="350979" y="1285666"/>
                      </a:lnTo>
                      <a:lnTo>
                        <a:pt x="402605" y="1252066"/>
                      </a:lnTo>
                      <a:close/>
                      <a:moveTo>
                        <a:pt x="1029234" y="1218465"/>
                      </a:moveTo>
                      <a:lnTo>
                        <a:pt x="977606" y="1252064"/>
                      </a:lnTo>
                      <a:lnTo>
                        <a:pt x="1029234" y="1285663"/>
                      </a:lnTo>
                      <a:lnTo>
                        <a:pt x="1080860" y="1252064"/>
                      </a:lnTo>
                      <a:close/>
                      <a:moveTo>
                        <a:pt x="757927" y="1218465"/>
                      </a:moveTo>
                      <a:lnTo>
                        <a:pt x="706304" y="1252065"/>
                      </a:lnTo>
                      <a:lnTo>
                        <a:pt x="757926" y="1285664"/>
                      </a:lnTo>
                      <a:lnTo>
                        <a:pt x="809557" y="1252064"/>
                      </a:lnTo>
                      <a:close/>
                      <a:moveTo>
                        <a:pt x="622278" y="1218465"/>
                      </a:moveTo>
                      <a:lnTo>
                        <a:pt x="570653" y="1252064"/>
                      </a:lnTo>
                      <a:lnTo>
                        <a:pt x="622278" y="1285664"/>
                      </a:lnTo>
                      <a:lnTo>
                        <a:pt x="673905" y="1252064"/>
                      </a:lnTo>
                      <a:close/>
                      <a:moveTo>
                        <a:pt x="1164877" y="1218464"/>
                      </a:moveTo>
                      <a:lnTo>
                        <a:pt x="1113251" y="1252064"/>
                      </a:lnTo>
                      <a:lnTo>
                        <a:pt x="1164878" y="1285663"/>
                      </a:lnTo>
                      <a:lnTo>
                        <a:pt x="1216505" y="1252064"/>
                      </a:lnTo>
                      <a:close/>
                      <a:moveTo>
                        <a:pt x="893577" y="1218464"/>
                      </a:moveTo>
                      <a:lnTo>
                        <a:pt x="841954" y="1252064"/>
                      </a:lnTo>
                      <a:lnTo>
                        <a:pt x="893578" y="1285664"/>
                      </a:lnTo>
                      <a:lnTo>
                        <a:pt x="945208" y="1252064"/>
                      </a:lnTo>
                      <a:close/>
                      <a:moveTo>
                        <a:pt x="1436179" y="1218463"/>
                      </a:moveTo>
                      <a:lnTo>
                        <a:pt x="1384552" y="1252063"/>
                      </a:lnTo>
                      <a:lnTo>
                        <a:pt x="1436178" y="1285662"/>
                      </a:lnTo>
                      <a:lnTo>
                        <a:pt x="1487804" y="1252062"/>
                      </a:lnTo>
                      <a:close/>
                      <a:moveTo>
                        <a:pt x="1300528" y="1218463"/>
                      </a:moveTo>
                      <a:lnTo>
                        <a:pt x="1248901" y="1252063"/>
                      </a:lnTo>
                      <a:lnTo>
                        <a:pt x="1300527" y="1285663"/>
                      </a:lnTo>
                      <a:lnTo>
                        <a:pt x="1352154" y="1252063"/>
                      </a:lnTo>
                      <a:close/>
                      <a:moveTo>
                        <a:pt x="1978781" y="1218463"/>
                      </a:moveTo>
                      <a:lnTo>
                        <a:pt x="1927154" y="1252062"/>
                      </a:lnTo>
                      <a:lnTo>
                        <a:pt x="1978781" y="1285662"/>
                      </a:lnTo>
                      <a:lnTo>
                        <a:pt x="2030408" y="1252062"/>
                      </a:lnTo>
                      <a:close/>
                      <a:moveTo>
                        <a:pt x="1843130" y="1218463"/>
                      </a:moveTo>
                      <a:lnTo>
                        <a:pt x="1791503" y="1252062"/>
                      </a:lnTo>
                      <a:lnTo>
                        <a:pt x="1843130" y="1285662"/>
                      </a:lnTo>
                      <a:lnTo>
                        <a:pt x="1894757" y="1252062"/>
                      </a:lnTo>
                      <a:close/>
                      <a:moveTo>
                        <a:pt x="1707479" y="1218463"/>
                      </a:moveTo>
                      <a:lnTo>
                        <a:pt x="1655852" y="1252062"/>
                      </a:lnTo>
                      <a:lnTo>
                        <a:pt x="1707480" y="1285662"/>
                      </a:lnTo>
                      <a:lnTo>
                        <a:pt x="1759106" y="1252062"/>
                      </a:lnTo>
                      <a:close/>
                      <a:moveTo>
                        <a:pt x="1571828" y="1218463"/>
                      </a:moveTo>
                      <a:lnTo>
                        <a:pt x="1520201" y="1252062"/>
                      </a:lnTo>
                      <a:lnTo>
                        <a:pt x="1571828" y="1285662"/>
                      </a:lnTo>
                      <a:lnTo>
                        <a:pt x="1623456" y="1252062"/>
                      </a:lnTo>
                      <a:close/>
                      <a:moveTo>
                        <a:pt x="554459" y="1174325"/>
                      </a:moveTo>
                      <a:lnTo>
                        <a:pt x="502829" y="1207924"/>
                      </a:lnTo>
                      <a:lnTo>
                        <a:pt x="554454" y="1241522"/>
                      </a:lnTo>
                      <a:lnTo>
                        <a:pt x="606081" y="1207923"/>
                      </a:lnTo>
                      <a:close/>
                      <a:moveTo>
                        <a:pt x="283152" y="1174325"/>
                      </a:moveTo>
                      <a:lnTo>
                        <a:pt x="231528" y="1207924"/>
                      </a:lnTo>
                      <a:lnTo>
                        <a:pt x="283152" y="1241523"/>
                      </a:lnTo>
                      <a:lnTo>
                        <a:pt x="334779" y="1207923"/>
                      </a:lnTo>
                      <a:close/>
                      <a:moveTo>
                        <a:pt x="418806" y="1174324"/>
                      </a:moveTo>
                      <a:lnTo>
                        <a:pt x="367179" y="1207923"/>
                      </a:lnTo>
                      <a:lnTo>
                        <a:pt x="418806" y="1241524"/>
                      </a:lnTo>
                      <a:lnTo>
                        <a:pt x="470434" y="1207924"/>
                      </a:lnTo>
                      <a:close/>
                      <a:moveTo>
                        <a:pt x="690104" y="1174323"/>
                      </a:moveTo>
                      <a:lnTo>
                        <a:pt x="638477" y="1207923"/>
                      </a:lnTo>
                      <a:lnTo>
                        <a:pt x="690104" y="1241522"/>
                      </a:lnTo>
                      <a:lnTo>
                        <a:pt x="741734" y="1207922"/>
                      </a:lnTo>
                      <a:close/>
                      <a:moveTo>
                        <a:pt x="1368353" y="1174322"/>
                      </a:moveTo>
                      <a:lnTo>
                        <a:pt x="1316726" y="1207922"/>
                      </a:lnTo>
                      <a:lnTo>
                        <a:pt x="1368353" y="1241521"/>
                      </a:lnTo>
                      <a:lnTo>
                        <a:pt x="1419980" y="1207921"/>
                      </a:lnTo>
                      <a:close/>
                      <a:moveTo>
                        <a:pt x="1232702" y="1174322"/>
                      </a:moveTo>
                      <a:lnTo>
                        <a:pt x="1181075" y="1207922"/>
                      </a:lnTo>
                      <a:lnTo>
                        <a:pt x="1232703" y="1241521"/>
                      </a:lnTo>
                      <a:lnTo>
                        <a:pt x="1284329" y="1207922"/>
                      </a:lnTo>
                      <a:close/>
                      <a:moveTo>
                        <a:pt x="1097059" y="1174322"/>
                      </a:moveTo>
                      <a:lnTo>
                        <a:pt x="1045432" y="1207923"/>
                      </a:lnTo>
                      <a:lnTo>
                        <a:pt x="1097058" y="1241521"/>
                      </a:lnTo>
                      <a:lnTo>
                        <a:pt x="1148679" y="1207922"/>
                      </a:lnTo>
                      <a:close/>
                      <a:moveTo>
                        <a:pt x="961404" y="1174322"/>
                      </a:moveTo>
                      <a:lnTo>
                        <a:pt x="909777" y="1207922"/>
                      </a:lnTo>
                      <a:lnTo>
                        <a:pt x="961405" y="1241521"/>
                      </a:lnTo>
                      <a:lnTo>
                        <a:pt x="1013034" y="1207922"/>
                      </a:lnTo>
                      <a:close/>
                      <a:moveTo>
                        <a:pt x="825754" y="1174322"/>
                      </a:moveTo>
                      <a:lnTo>
                        <a:pt x="774128" y="1207923"/>
                      </a:lnTo>
                      <a:lnTo>
                        <a:pt x="825754" y="1241522"/>
                      </a:lnTo>
                      <a:lnTo>
                        <a:pt x="877380" y="1207922"/>
                      </a:lnTo>
                      <a:close/>
                      <a:moveTo>
                        <a:pt x="2046607" y="1174321"/>
                      </a:moveTo>
                      <a:lnTo>
                        <a:pt x="1994979" y="1207921"/>
                      </a:lnTo>
                      <a:lnTo>
                        <a:pt x="2046606" y="1241521"/>
                      </a:lnTo>
                      <a:lnTo>
                        <a:pt x="2098233" y="1207921"/>
                      </a:lnTo>
                      <a:close/>
                      <a:moveTo>
                        <a:pt x="1910956" y="1174321"/>
                      </a:moveTo>
                      <a:lnTo>
                        <a:pt x="1859329" y="1207921"/>
                      </a:lnTo>
                      <a:lnTo>
                        <a:pt x="1910955" y="1241520"/>
                      </a:lnTo>
                      <a:lnTo>
                        <a:pt x="1962582" y="1207921"/>
                      </a:lnTo>
                      <a:close/>
                      <a:moveTo>
                        <a:pt x="1639654" y="1174321"/>
                      </a:moveTo>
                      <a:lnTo>
                        <a:pt x="1588027" y="1207921"/>
                      </a:lnTo>
                      <a:lnTo>
                        <a:pt x="1639654" y="1241520"/>
                      </a:lnTo>
                      <a:lnTo>
                        <a:pt x="1691280" y="1207921"/>
                      </a:lnTo>
                      <a:close/>
                      <a:moveTo>
                        <a:pt x="1504004" y="1174321"/>
                      </a:moveTo>
                      <a:lnTo>
                        <a:pt x="1452376" y="1207922"/>
                      </a:lnTo>
                      <a:lnTo>
                        <a:pt x="1504003" y="1241521"/>
                      </a:lnTo>
                      <a:lnTo>
                        <a:pt x="1555630" y="1207921"/>
                      </a:lnTo>
                      <a:close/>
                      <a:moveTo>
                        <a:pt x="1775305" y="1174321"/>
                      </a:moveTo>
                      <a:lnTo>
                        <a:pt x="1723678" y="1207921"/>
                      </a:lnTo>
                      <a:lnTo>
                        <a:pt x="1775306" y="1241521"/>
                      </a:lnTo>
                      <a:lnTo>
                        <a:pt x="1826933" y="1207921"/>
                      </a:lnTo>
                      <a:close/>
                      <a:moveTo>
                        <a:pt x="622282" y="1130183"/>
                      </a:moveTo>
                      <a:lnTo>
                        <a:pt x="570655" y="1163783"/>
                      </a:lnTo>
                      <a:lnTo>
                        <a:pt x="622278" y="1197380"/>
                      </a:lnTo>
                      <a:lnTo>
                        <a:pt x="673905" y="1163781"/>
                      </a:lnTo>
                      <a:close/>
                      <a:moveTo>
                        <a:pt x="350979" y="1130183"/>
                      </a:moveTo>
                      <a:lnTo>
                        <a:pt x="299352" y="1163782"/>
                      </a:lnTo>
                      <a:lnTo>
                        <a:pt x="350977" y="1197381"/>
                      </a:lnTo>
                      <a:lnTo>
                        <a:pt x="402604" y="1163781"/>
                      </a:lnTo>
                      <a:close/>
                      <a:moveTo>
                        <a:pt x="486629" y="1130182"/>
                      </a:moveTo>
                      <a:lnTo>
                        <a:pt x="435005" y="1163782"/>
                      </a:lnTo>
                      <a:lnTo>
                        <a:pt x="486631" y="1197382"/>
                      </a:lnTo>
                      <a:lnTo>
                        <a:pt x="538257" y="1163782"/>
                      </a:lnTo>
                      <a:close/>
                      <a:moveTo>
                        <a:pt x="893580" y="1130181"/>
                      </a:moveTo>
                      <a:lnTo>
                        <a:pt x="841957" y="1163780"/>
                      </a:lnTo>
                      <a:lnTo>
                        <a:pt x="893578" y="1197380"/>
                      </a:lnTo>
                      <a:lnTo>
                        <a:pt x="945207" y="1163780"/>
                      </a:lnTo>
                      <a:close/>
                      <a:moveTo>
                        <a:pt x="1164877" y="1130181"/>
                      </a:moveTo>
                      <a:lnTo>
                        <a:pt x="1113250" y="1163780"/>
                      </a:lnTo>
                      <a:lnTo>
                        <a:pt x="1164877" y="1197379"/>
                      </a:lnTo>
                      <a:lnTo>
                        <a:pt x="1216504" y="1163780"/>
                      </a:lnTo>
                      <a:close/>
                      <a:moveTo>
                        <a:pt x="757928" y="1130181"/>
                      </a:moveTo>
                      <a:lnTo>
                        <a:pt x="706303" y="1163781"/>
                      </a:lnTo>
                      <a:lnTo>
                        <a:pt x="757928" y="1197380"/>
                      </a:lnTo>
                      <a:lnTo>
                        <a:pt x="809557" y="1163780"/>
                      </a:lnTo>
                      <a:close/>
                      <a:moveTo>
                        <a:pt x="1436179" y="1130180"/>
                      </a:moveTo>
                      <a:lnTo>
                        <a:pt x="1384552" y="1163780"/>
                      </a:lnTo>
                      <a:lnTo>
                        <a:pt x="1436178" y="1197379"/>
                      </a:lnTo>
                      <a:lnTo>
                        <a:pt x="1487805" y="1163779"/>
                      </a:lnTo>
                      <a:close/>
                      <a:moveTo>
                        <a:pt x="1300528" y="1130180"/>
                      </a:moveTo>
                      <a:lnTo>
                        <a:pt x="1248901" y="1163780"/>
                      </a:lnTo>
                      <a:lnTo>
                        <a:pt x="1300528" y="1197380"/>
                      </a:lnTo>
                      <a:lnTo>
                        <a:pt x="1352156" y="1163780"/>
                      </a:lnTo>
                      <a:close/>
                      <a:moveTo>
                        <a:pt x="1029234" y="1130180"/>
                      </a:moveTo>
                      <a:lnTo>
                        <a:pt x="977605" y="1163780"/>
                      </a:lnTo>
                      <a:lnTo>
                        <a:pt x="1029232" y="1197380"/>
                      </a:lnTo>
                      <a:lnTo>
                        <a:pt x="1080862" y="1163780"/>
                      </a:lnTo>
                      <a:close/>
                      <a:moveTo>
                        <a:pt x="2114433" y="1130179"/>
                      </a:moveTo>
                      <a:lnTo>
                        <a:pt x="2062805" y="1163780"/>
                      </a:lnTo>
                      <a:lnTo>
                        <a:pt x="2114431" y="1197379"/>
                      </a:lnTo>
                      <a:lnTo>
                        <a:pt x="2166059" y="1163779"/>
                      </a:lnTo>
                      <a:close/>
                      <a:moveTo>
                        <a:pt x="1978781" y="1130179"/>
                      </a:moveTo>
                      <a:lnTo>
                        <a:pt x="1927154" y="1163780"/>
                      </a:lnTo>
                      <a:lnTo>
                        <a:pt x="1978781" y="1197379"/>
                      </a:lnTo>
                      <a:lnTo>
                        <a:pt x="2030408" y="1163779"/>
                      </a:lnTo>
                      <a:close/>
                      <a:moveTo>
                        <a:pt x="1843130" y="1130179"/>
                      </a:moveTo>
                      <a:lnTo>
                        <a:pt x="1791503" y="1163779"/>
                      </a:lnTo>
                      <a:lnTo>
                        <a:pt x="1843131" y="1197379"/>
                      </a:lnTo>
                      <a:lnTo>
                        <a:pt x="1894757" y="1163780"/>
                      </a:lnTo>
                      <a:close/>
                      <a:moveTo>
                        <a:pt x="1707480" y="1130179"/>
                      </a:moveTo>
                      <a:lnTo>
                        <a:pt x="1655852" y="1163779"/>
                      </a:lnTo>
                      <a:lnTo>
                        <a:pt x="1707479" y="1197379"/>
                      </a:lnTo>
                      <a:lnTo>
                        <a:pt x="1759106" y="1163779"/>
                      </a:lnTo>
                      <a:close/>
                      <a:moveTo>
                        <a:pt x="1571828" y="1130179"/>
                      </a:moveTo>
                      <a:lnTo>
                        <a:pt x="1520202" y="1163780"/>
                      </a:lnTo>
                      <a:lnTo>
                        <a:pt x="1571828" y="1197379"/>
                      </a:lnTo>
                      <a:lnTo>
                        <a:pt x="1623456" y="1163779"/>
                      </a:lnTo>
                      <a:close/>
                      <a:moveTo>
                        <a:pt x="418806" y="1086041"/>
                      </a:moveTo>
                      <a:lnTo>
                        <a:pt x="367179" y="1119640"/>
                      </a:lnTo>
                      <a:lnTo>
                        <a:pt x="418804" y="1153239"/>
                      </a:lnTo>
                      <a:lnTo>
                        <a:pt x="470430" y="1119640"/>
                      </a:lnTo>
                      <a:close/>
                      <a:moveTo>
                        <a:pt x="283152" y="1086041"/>
                      </a:moveTo>
                      <a:lnTo>
                        <a:pt x="231529" y="1119640"/>
                      </a:lnTo>
                      <a:lnTo>
                        <a:pt x="283152" y="1153241"/>
                      </a:lnTo>
                      <a:lnTo>
                        <a:pt x="334780" y="1119640"/>
                      </a:lnTo>
                      <a:close/>
                      <a:moveTo>
                        <a:pt x="690109" y="1086040"/>
                      </a:moveTo>
                      <a:lnTo>
                        <a:pt x="638480" y="1119640"/>
                      </a:lnTo>
                      <a:lnTo>
                        <a:pt x="690104" y="1153238"/>
                      </a:lnTo>
                      <a:lnTo>
                        <a:pt x="741734" y="1119638"/>
                      </a:lnTo>
                      <a:close/>
                      <a:moveTo>
                        <a:pt x="554455" y="1086040"/>
                      </a:moveTo>
                      <a:lnTo>
                        <a:pt x="502827" y="1119640"/>
                      </a:lnTo>
                      <a:lnTo>
                        <a:pt x="554459" y="1153241"/>
                      </a:lnTo>
                      <a:lnTo>
                        <a:pt x="606084" y="1119640"/>
                      </a:lnTo>
                      <a:close/>
                      <a:moveTo>
                        <a:pt x="825754" y="1086039"/>
                      </a:moveTo>
                      <a:lnTo>
                        <a:pt x="774129" y="1119638"/>
                      </a:lnTo>
                      <a:lnTo>
                        <a:pt x="825754" y="1153238"/>
                      </a:lnTo>
                      <a:lnTo>
                        <a:pt x="877380" y="1119638"/>
                      </a:lnTo>
                      <a:close/>
                      <a:moveTo>
                        <a:pt x="1504004" y="1086039"/>
                      </a:moveTo>
                      <a:lnTo>
                        <a:pt x="1452377" y="1119638"/>
                      </a:lnTo>
                      <a:lnTo>
                        <a:pt x="1504004" y="1153237"/>
                      </a:lnTo>
                      <a:lnTo>
                        <a:pt x="1555630" y="1119638"/>
                      </a:lnTo>
                      <a:close/>
                      <a:moveTo>
                        <a:pt x="1368354" y="1086039"/>
                      </a:moveTo>
                      <a:lnTo>
                        <a:pt x="1316726" y="1119638"/>
                      </a:lnTo>
                      <a:lnTo>
                        <a:pt x="1368354" y="1153238"/>
                      </a:lnTo>
                      <a:lnTo>
                        <a:pt x="1419980" y="1119638"/>
                      </a:lnTo>
                      <a:close/>
                      <a:moveTo>
                        <a:pt x="1232703" y="1086039"/>
                      </a:moveTo>
                      <a:lnTo>
                        <a:pt x="1181075" y="1119638"/>
                      </a:lnTo>
                      <a:lnTo>
                        <a:pt x="1232702" y="1153238"/>
                      </a:lnTo>
                      <a:lnTo>
                        <a:pt x="1284329" y="1119638"/>
                      </a:lnTo>
                      <a:close/>
                      <a:moveTo>
                        <a:pt x="1097058" y="1086039"/>
                      </a:moveTo>
                      <a:lnTo>
                        <a:pt x="1045430" y="1119638"/>
                      </a:lnTo>
                      <a:lnTo>
                        <a:pt x="1097059" y="1153238"/>
                      </a:lnTo>
                      <a:lnTo>
                        <a:pt x="1148680" y="1119639"/>
                      </a:lnTo>
                      <a:close/>
                      <a:moveTo>
                        <a:pt x="961407" y="1086039"/>
                      </a:moveTo>
                      <a:lnTo>
                        <a:pt x="909777" y="1119639"/>
                      </a:lnTo>
                      <a:lnTo>
                        <a:pt x="961404" y="1153238"/>
                      </a:lnTo>
                      <a:lnTo>
                        <a:pt x="1013034" y="1119638"/>
                      </a:lnTo>
                      <a:close/>
                      <a:moveTo>
                        <a:pt x="2182257" y="1086037"/>
                      </a:moveTo>
                      <a:lnTo>
                        <a:pt x="2130630" y="1119638"/>
                      </a:lnTo>
                      <a:lnTo>
                        <a:pt x="2182257" y="1153237"/>
                      </a:lnTo>
                      <a:lnTo>
                        <a:pt x="2233885" y="1119637"/>
                      </a:lnTo>
                      <a:close/>
                      <a:moveTo>
                        <a:pt x="2046607" y="1086037"/>
                      </a:moveTo>
                      <a:lnTo>
                        <a:pt x="1994979" y="1119638"/>
                      </a:lnTo>
                      <a:lnTo>
                        <a:pt x="2046607" y="1153237"/>
                      </a:lnTo>
                      <a:lnTo>
                        <a:pt x="2098233" y="1119638"/>
                      </a:lnTo>
                      <a:close/>
                      <a:moveTo>
                        <a:pt x="1910955" y="1086037"/>
                      </a:moveTo>
                      <a:lnTo>
                        <a:pt x="1859328" y="1119638"/>
                      </a:lnTo>
                      <a:lnTo>
                        <a:pt x="1910955" y="1153237"/>
                      </a:lnTo>
                      <a:lnTo>
                        <a:pt x="1962582" y="1119638"/>
                      </a:lnTo>
                      <a:close/>
                      <a:moveTo>
                        <a:pt x="1775305" y="1086037"/>
                      </a:moveTo>
                      <a:lnTo>
                        <a:pt x="1723678" y="1119637"/>
                      </a:lnTo>
                      <a:lnTo>
                        <a:pt x="1775305" y="1153236"/>
                      </a:lnTo>
                      <a:lnTo>
                        <a:pt x="1826932" y="1119637"/>
                      </a:lnTo>
                      <a:close/>
                      <a:moveTo>
                        <a:pt x="1639654" y="1086037"/>
                      </a:moveTo>
                      <a:lnTo>
                        <a:pt x="1588028" y="1119638"/>
                      </a:lnTo>
                      <a:lnTo>
                        <a:pt x="1639654" y="1153237"/>
                      </a:lnTo>
                      <a:lnTo>
                        <a:pt x="1691281" y="1119637"/>
                      </a:lnTo>
                      <a:close/>
                      <a:moveTo>
                        <a:pt x="350979" y="1041899"/>
                      </a:moveTo>
                      <a:lnTo>
                        <a:pt x="299352" y="1075499"/>
                      </a:lnTo>
                      <a:lnTo>
                        <a:pt x="350979" y="1109098"/>
                      </a:lnTo>
                      <a:lnTo>
                        <a:pt x="402605" y="1075498"/>
                      </a:lnTo>
                      <a:close/>
                      <a:moveTo>
                        <a:pt x="757935" y="1041899"/>
                      </a:moveTo>
                      <a:lnTo>
                        <a:pt x="706307" y="1075498"/>
                      </a:lnTo>
                      <a:lnTo>
                        <a:pt x="757928" y="1109096"/>
                      </a:lnTo>
                      <a:lnTo>
                        <a:pt x="809558" y="1075496"/>
                      </a:lnTo>
                      <a:close/>
                      <a:moveTo>
                        <a:pt x="486631" y="1041899"/>
                      </a:moveTo>
                      <a:lnTo>
                        <a:pt x="435006" y="1075499"/>
                      </a:lnTo>
                      <a:lnTo>
                        <a:pt x="486629" y="1109097"/>
                      </a:lnTo>
                      <a:lnTo>
                        <a:pt x="538257" y="1075497"/>
                      </a:lnTo>
                      <a:close/>
                      <a:moveTo>
                        <a:pt x="215330" y="1041899"/>
                      </a:moveTo>
                      <a:lnTo>
                        <a:pt x="163703" y="1075499"/>
                      </a:lnTo>
                      <a:lnTo>
                        <a:pt x="215328" y="1109098"/>
                      </a:lnTo>
                      <a:lnTo>
                        <a:pt x="266955" y="1075498"/>
                      </a:lnTo>
                      <a:close/>
                      <a:moveTo>
                        <a:pt x="1029234" y="1041898"/>
                      </a:moveTo>
                      <a:lnTo>
                        <a:pt x="977606" y="1075496"/>
                      </a:lnTo>
                      <a:lnTo>
                        <a:pt x="1029234" y="1109096"/>
                      </a:lnTo>
                      <a:lnTo>
                        <a:pt x="1080861" y="1075496"/>
                      </a:lnTo>
                      <a:close/>
                      <a:moveTo>
                        <a:pt x="622281" y="1041898"/>
                      </a:moveTo>
                      <a:lnTo>
                        <a:pt x="570652" y="1075498"/>
                      </a:lnTo>
                      <a:lnTo>
                        <a:pt x="622282" y="1109098"/>
                      </a:lnTo>
                      <a:lnTo>
                        <a:pt x="673911" y="1075498"/>
                      </a:lnTo>
                      <a:close/>
                      <a:moveTo>
                        <a:pt x="1436179" y="1041897"/>
                      </a:moveTo>
                      <a:lnTo>
                        <a:pt x="1384552" y="1075496"/>
                      </a:lnTo>
                      <a:lnTo>
                        <a:pt x="1436179" y="1109096"/>
                      </a:lnTo>
                      <a:lnTo>
                        <a:pt x="1487806" y="1075496"/>
                      </a:lnTo>
                      <a:close/>
                      <a:moveTo>
                        <a:pt x="1300528" y="1041897"/>
                      </a:moveTo>
                      <a:lnTo>
                        <a:pt x="1248901" y="1075496"/>
                      </a:lnTo>
                      <a:lnTo>
                        <a:pt x="1300527" y="1109096"/>
                      </a:lnTo>
                      <a:lnTo>
                        <a:pt x="1352155" y="1075496"/>
                      </a:lnTo>
                      <a:close/>
                      <a:moveTo>
                        <a:pt x="893578" y="1041897"/>
                      </a:moveTo>
                      <a:lnTo>
                        <a:pt x="841954" y="1075497"/>
                      </a:lnTo>
                      <a:lnTo>
                        <a:pt x="893578" y="1109097"/>
                      </a:lnTo>
                      <a:lnTo>
                        <a:pt x="945208" y="1075496"/>
                      </a:lnTo>
                      <a:close/>
                      <a:moveTo>
                        <a:pt x="2250083" y="1041896"/>
                      </a:moveTo>
                      <a:lnTo>
                        <a:pt x="2198455" y="1075496"/>
                      </a:lnTo>
                      <a:lnTo>
                        <a:pt x="2250082" y="1109095"/>
                      </a:lnTo>
                      <a:lnTo>
                        <a:pt x="2301709" y="1075495"/>
                      </a:lnTo>
                      <a:close/>
                      <a:moveTo>
                        <a:pt x="2114433" y="1041896"/>
                      </a:moveTo>
                      <a:lnTo>
                        <a:pt x="2062805" y="1075496"/>
                      </a:lnTo>
                      <a:lnTo>
                        <a:pt x="2114431" y="1109095"/>
                      </a:lnTo>
                      <a:lnTo>
                        <a:pt x="2166059" y="1075495"/>
                      </a:lnTo>
                      <a:close/>
                      <a:moveTo>
                        <a:pt x="1843130" y="1041896"/>
                      </a:moveTo>
                      <a:lnTo>
                        <a:pt x="1791502" y="1075496"/>
                      </a:lnTo>
                      <a:lnTo>
                        <a:pt x="1843130" y="1109095"/>
                      </a:lnTo>
                      <a:lnTo>
                        <a:pt x="1894757" y="1075495"/>
                      </a:lnTo>
                      <a:close/>
                      <a:moveTo>
                        <a:pt x="1707479" y="1041896"/>
                      </a:moveTo>
                      <a:lnTo>
                        <a:pt x="1655854" y="1075496"/>
                      </a:lnTo>
                      <a:lnTo>
                        <a:pt x="1707480" y="1109095"/>
                      </a:lnTo>
                      <a:lnTo>
                        <a:pt x="1759106" y="1075495"/>
                      </a:lnTo>
                      <a:close/>
                      <a:moveTo>
                        <a:pt x="1571830" y="1041896"/>
                      </a:moveTo>
                      <a:lnTo>
                        <a:pt x="1520202" y="1075496"/>
                      </a:lnTo>
                      <a:lnTo>
                        <a:pt x="1571828" y="1109095"/>
                      </a:lnTo>
                      <a:lnTo>
                        <a:pt x="1623456" y="1075495"/>
                      </a:lnTo>
                      <a:close/>
                      <a:moveTo>
                        <a:pt x="1164877" y="1041896"/>
                      </a:moveTo>
                      <a:lnTo>
                        <a:pt x="1113249" y="1075496"/>
                      </a:lnTo>
                      <a:lnTo>
                        <a:pt x="1164878" y="1109097"/>
                      </a:lnTo>
                      <a:lnTo>
                        <a:pt x="1216504" y="1075496"/>
                      </a:lnTo>
                      <a:close/>
                      <a:moveTo>
                        <a:pt x="1978781" y="1041896"/>
                      </a:moveTo>
                      <a:lnTo>
                        <a:pt x="1927153" y="1075496"/>
                      </a:lnTo>
                      <a:lnTo>
                        <a:pt x="1978780" y="1109095"/>
                      </a:lnTo>
                      <a:lnTo>
                        <a:pt x="2030408" y="1075496"/>
                      </a:lnTo>
                      <a:close/>
                      <a:moveTo>
                        <a:pt x="283152" y="997758"/>
                      </a:moveTo>
                      <a:lnTo>
                        <a:pt x="231529" y="1031357"/>
                      </a:lnTo>
                      <a:lnTo>
                        <a:pt x="283152" y="1064956"/>
                      </a:lnTo>
                      <a:lnTo>
                        <a:pt x="334780" y="1031357"/>
                      </a:lnTo>
                      <a:close/>
                      <a:moveTo>
                        <a:pt x="147504" y="997757"/>
                      </a:moveTo>
                      <a:lnTo>
                        <a:pt x="95876" y="1031357"/>
                      </a:lnTo>
                      <a:lnTo>
                        <a:pt x="147503" y="1064957"/>
                      </a:lnTo>
                      <a:lnTo>
                        <a:pt x="199131" y="1031357"/>
                      </a:lnTo>
                      <a:close/>
                      <a:moveTo>
                        <a:pt x="418806" y="997757"/>
                      </a:moveTo>
                      <a:lnTo>
                        <a:pt x="367179" y="1031357"/>
                      </a:lnTo>
                      <a:lnTo>
                        <a:pt x="418806" y="1064957"/>
                      </a:lnTo>
                      <a:lnTo>
                        <a:pt x="470432" y="1031357"/>
                      </a:lnTo>
                      <a:close/>
                      <a:moveTo>
                        <a:pt x="825758" y="997756"/>
                      </a:moveTo>
                      <a:lnTo>
                        <a:pt x="774129" y="1031357"/>
                      </a:lnTo>
                      <a:lnTo>
                        <a:pt x="825754" y="1064955"/>
                      </a:lnTo>
                      <a:lnTo>
                        <a:pt x="877380" y="1031354"/>
                      </a:lnTo>
                      <a:close/>
                      <a:moveTo>
                        <a:pt x="690104" y="997756"/>
                      </a:moveTo>
                      <a:lnTo>
                        <a:pt x="638479" y="1031355"/>
                      </a:lnTo>
                      <a:lnTo>
                        <a:pt x="690109" y="1064956"/>
                      </a:lnTo>
                      <a:lnTo>
                        <a:pt x="741735" y="1031357"/>
                      </a:lnTo>
                      <a:close/>
                      <a:moveTo>
                        <a:pt x="554459" y="997756"/>
                      </a:moveTo>
                      <a:lnTo>
                        <a:pt x="502829" y="1031357"/>
                      </a:lnTo>
                      <a:lnTo>
                        <a:pt x="554454" y="1064956"/>
                      </a:lnTo>
                      <a:lnTo>
                        <a:pt x="606084" y="1031355"/>
                      </a:lnTo>
                      <a:close/>
                      <a:moveTo>
                        <a:pt x="961404" y="997756"/>
                      </a:moveTo>
                      <a:lnTo>
                        <a:pt x="909777" y="1031354"/>
                      </a:lnTo>
                      <a:lnTo>
                        <a:pt x="961407" y="1064955"/>
                      </a:lnTo>
                      <a:lnTo>
                        <a:pt x="1013034" y="1031355"/>
                      </a:lnTo>
                      <a:close/>
                      <a:moveTo>
                        <a:pt x="1639654" y="997755"/>
                      </a:moveTo>
                      <a:lnTo>
                        <a:pt x="1588028" y="1031354"/>
                      </a:lnTo>
                      <a:lnTo>
                        <a:pt x="1639654" y="1064953"/>
                      </a:lnTo>
                      <a:lnTo>
                        <a:pt x="1691280" y="1031354"/>
                      </a:lnTo>
                      <a:close/>
                      <a:moveTo>
                        <a:pt x="1368354" y="997755"/>
                      </a:moveTo>
                      <a:lnTo>
                        <a:pt x="1316727" y="1031354"/>
                      </a:lnTo>
                      <a:lnTo>
                        <a:pt x="1368354" y="1064954"/>
                      </a:lnTo>
                      <a:lnTo>
                        <a:pt x="1419980" y="1031354"/>
                      </a:lnTo>
                      <a:close/>
                      <a:moveTo>
                        <a:pt x="1097059" y="997755"/>
                      </a:moveTo>
                      <a:lnTo>
                        <a:pt x="1045432" y="1031355"/>
                      </a:lnTo>
                      <a:lnTo>
                        <a:pt x="1097057" y="1064955"/>
                      </a:lnTo>
                      <a:lnTo>
                        <a:pt x="1148678" y="1031354"/>
                      </a:lnTo>
                      <a:close/>
                      <a:moveTo>
                        <a:pt x="1775306" y="997755"/>
                      </a:moveTo>
                      <a:lnTo>
                        <a:pt x="1723678" y="1031354"/>
                      </a:lnTo>
                      <a:lnTo>
                        <a:pt x="1775304" y="1064953"/>
                      </a:lnTo>
                      <a:lnTo>
                        <a:pt x="1826932" y="1031354"/>
                      </a:lnTo>
                      <a:close/>
                      <a:moveTo>
                        <a:pt x="1504004" y="997755"/>
                      </a:moveTo>
                      <a:lnTo>
                        <a:pt x="1452377" y="1031354"/>
                      </a:lnTo>
                      <a:lnTo>
                        <a:pt x="1504004" y="1064955"/>
                      </a:lnTo>
                      <a:lnTo>
                        <a:pt x="1555632" y="1031354"/>
                      </a:lnTo>
                      <a:close/>
                      <a:moveTo>
                        <a:pt x="2182257" y="997754"/>
                      </a:moveTo>
                      <a:lnTo>
                        <a:pt x="2130630" y="1031354"/>
                      </a:lnTo>
                      <a:lnTo>
                        <a:pt x="2182257" y="1064953"/>
                      </a:lnTo>
                      <a:lnTo>
                        <a:pt x="2233885" y="1031354"/>
                      </a:lnTo>
                      <a:close/>
                      <a:moveTo>
                        <a:pt x="2046607" y="997754"/>
                      </a:moveTo>
                      <a:lnTo>
                        <a:pt x="1994979" y="1031354"/>
                      </a:lnTo>
                      <a:lnTo>
                        <a:pt x="2046607" y="1064953"/>
                      </a:lnTo>
                      <a:lnTo>
                        <a:pt x="2098233" y="1031354"/>
                      </a:lnTo>
                      <a:close/>
                      <a:moveTo>
                        <a:pt x="1910955" y="997754"/>
                      </a:moveTo>
                      <a:lnTo>
                        <a:pt x="1859328" y="1031354"/>
                      </a:lnTo>
                      <a:lnTo>
                        <a:pt x="1910954" y="1064953"/>
                      </a:lnTo>
                      <a:lnTo>
                        <a:pt x="1962582" y="1031353"/>
                      </a:lnTo>
                      <a:close/>
                      <a:moveTo>
                        <a:pt x="1232701" y="997754"/>
                      </a:moveTo>
                      <a:lnTo>
                        <a:pt x="1181075" y="1031354"/>
                      </a:lnTo>
                      <a:lnTo>
                        <a:pt x="1232702" y="1064955"/>
                      </a:lnTo>
                      <a:lnTo>
                        <a:pt x="1284329" y="1031354"/>
                      </a:lnTo>
                      <a:close/>
                      <a:moveTo>
                        <a:pt x="350979" y="953616"/>
                      </a:moveTo>
                      <a:lnTo>
                        <a:pt x="299352" y="987216"/>
                      </a:lnTo>
                      <a:lnTo>
                        <a:pt x="350979" y="1020815"/>
                      </a:lnTo>
                      <a:lnTo>
                        <a:pt x="402604" y="987215"/>
                      </a:lnTo>
                      <a:close/>
                      <a:moveTo>
                        <a:pt x="215329" y="953616"/>
                      </a:moveTo>
                      <a:lnTo>
                        <a:pt x="163703" y="987215"/>
                      </a:lnTo>
                      <a:lnTo>
                        <a:pt x="215330" y="1020815"/>
                      </a:lnTo>
                      <a:lnTo>
                        <a:pt x="266955" y="987215"/>
                      </a:lnTo>
                      <a:close/>
                      <a:moveTo>
                        <a:pt x="893580" y="953615"/>
                      </a:moveTo>
                      <a:lnTo>
                        <a:pt x="841957" y="987214"/>
                      </a:lnTo>
                      <a:lnTo>
                        <a:pt x="893578" y="1020813"/>
                      </a:lnTo>
                      <a:lnTo>
                        <a:pt x="945204" y="987213"/>
                      </a:lnTo>
                      <a:close/>
                      <a:moveTo>
                        <a:pt x="622281" y="953615"/>
                      </a:moveTo>
                      <a:lnTo>
                        <a:pt x="570655" y="987214"/>
                      </a:lnTo>
                      <a:lnTo>
                        <a:pt x="622282" y="1020813"/>
                      </a:lnTo>
                      <a:lnTo>
                        <a:pt x="673905" y="987213"/>
                      </a:lnTo>
                      <a:close/>
                      <a:moveTo>
                        <a:pt x="486633" y="953614"/>
                      </a:moveTo>
                      <a:lnTo>
                        <a:pt x="435005" y="987215"/>
                      </a:lnTo>
                      <a:lnTo>
                        <a:pt x="486631" y="1020814"/>
                      </a:lnTo>
                      <a:lnTo>
                        <a:pt x="538259" y="987214"/>
                      </a:lnTo>
                      <a:close/>
                      <a:moveTo>
                        <a:pt x="1707480" y="953613"/>
                      </a:moveTo>
                      <a:lnTo>
                        <a:pt x="1655854" y="987212"/>
                      </a:lnTo>
                      <a:lnTo>
                        <a:pt x="1707479" y="1020812"/>
                      </a:lnTo>
                      <a:lnTo>
                        <a:pt x="1759106" y="987212"/>
                      </a:lnTo>
                      <a:close/>
                      <a:moveTo>
                        <a:pt x="1571830" y="953613"/>
                      </a:moveTo>
                      <a:lnTo>
                        <a:pt x="1520203" y="987212"/>
                      </a:lnTo>
                      <a:lnTo>
                        <a:pt x="1571830" y="1020813"/>
                      </a:lnTo>
                      <a:lnTo>
                        <a:pt x="1623456" y="987213"/>
                      </a:lnTo>
                      <a:close/>
                      <a:moveTo>
                        <a:pt x="1436179" y="953613"/>
                      </a:moveTo>
                      <a:lnTo>
                        <a:pt x="1384552" y="987213"/>
                      </a:lnTo>
                      <a:lnTo>
                        <a:pt x="1436179" y="1020813"/>
                      </a:lnTo>
                      <a:lnTo>
                        <a:pt x="1487806" y="987212"/>
                      </a:lnTo>
                      <a:close/>
                      <a:moveTo>
                        <a:pt x="1164877" y="953613"/>
                      </a:moveTo>
                      <a:lnTo>
                        <a:pt x="1113250" y="987213"/>
                      </a:lnTo>
                      <a:lnTo>
                        <a:pt x="1164877" y="1020813"/>
                      </a:lnTo>
                      <a:lnTo>
                        <a:pt x="1216504" y="987212"/>
                      </a:lnTo>
                      <a:close/>
                      <a:moveTo>
                        <a:pt x="1029234" y="953613"/>
                      </a:moveTo>
                      <a:lnTo>
                        <a:pt x="977604" y="987213"/>
                      </a:lnTo>
                      <a:lnTo>
                        <a:pt x="1029232" y="1020813"/>
                      </a:lnTo>
                      <a:lnTo>
                        <a:pt x="1080862" y="987213"/>
                      </a:lnTo>
                      <a:close/>
                      <a:moveTo>
                        <a:pt x="757929" y="953613"/>
                      </a:moveTo>
                      <a:lnTo>
                        <a:pt x="706304" y="987213"/>
                      </a:lnTo>
                      <a:lnTo>
                        <a:pt x="757932" y="1020815"/>
                      </a:lnTo>
                      <a:lnTo>
                        <a:pt x="809561" y="987214"/>
                      </a:lnTo>
                      <a:close/>
                      <a:moveTo>
                        <a:pt x="1843130" y="953613"/>
                      </a:moveTo>
                      <a:lnTo>
                        <a:pt x="1791504" y="987212"/>
                      </a:lnTo>
                      <a:lnTo>
                        <a:pt x="1843130" y="1020812"/>
                      </a:lnTo>
                      <a:lnTo>
                        <a:pt x="1894758" y="987212"/>
                      </a:lnTo>
                      <a:close/>
                      <a:moveTo>
                        <a:pt x="1300527" y="953613"/>
                      </a:moveTo>
                      <a:lnTo>
                        <a:pt x="1248901" y="987212"/>
                      </a:lnTo>
                      <a:lnTo>
                        <a:pt x="1300529" y="1020813"/>
                      </a:lnTo>
                      <a:lnTo>
                        <a:pt x="1352155" y="987213"/>
                      </a:lnTo>
                      <a:close/>
                      <a:moveTo>
                        <a:pt x="2250083" y="953612"/>
                      </a:moveTo>
                      <a:lnTo>
                        <a:pt x="2198456" y="987212"/>
                      </a:lnTo>
                      <a:lnTo>
                        <a:pt x="2250083" y="1020812"/>
                      </a:lnTo>
                      <a:lnTo>
                        <a:pt x="2301709" y="987212"/>
                      </a:lnTo>
                      <a:close/>
                      <a:moveTo>
                        <a:pt x="2114432" y="953612"/>
                      </a:moveTo>
                      <a:lnTo>
                        <a:pt x="2062805" y="987212"/>
                      </a:lnTo>
                      <a:lnTo>
                        <a:pt x="2114432" y="1020812"/>
                      </a:lnTo>
                      <a:lnTo>
                        <a:pt x="2166059" y="987212"/>
                      </a:lnTo>
                      <a:close/>
                      <a:moveTo>
                        <a:pt x="1978781" y="953612"/>
                      </a:moveTo>
                      <a:lnTo>
                        <a:pt x="1927154" y="987212"/>
                      </a:lnTo>
                      <a:lnTo>
                        <a:pt x="1978780" y="1020812"/>
                      </a:lnTo>
                      <a:lnTo>
                        <a:pt x="2030408" y="987212"/>
                      </a:lnTo>
                      <a:close/>
                      <a:moveTo>
                        <a:pt x="147504" y="909475"/>
                      </a:moveTo>
                      <a:lnTo>
                        <a:pt x="95878" y="943074"/>
                      </a:lnTo>
                      <a:lnTo>
                        <a:pt x="147504" y="976673"/>
                      </a:lnTo>
                      <a:lnTo>
                        <a:pt x="199131" y="943074"/>
                      </a:lnTo>
                      <a:close/>
                      <a:moveTo>
                        <a:pt x="283152" y="909474"/>
                      </a:moveTo>
                      <a:lnTo>
                        <a:pt x="231528" y="943074"/>
                      </a:lnTo>
                      <a:lnTo>
                        <a:pt x="283152" y="976673"/>
                      </a:lnTo>
                      <a:lnTo>
                        <a:pt x="334780" y="943074"/>
                      </a:lnTo>
                      <a:close/>
                      <a:moveTo>
                        <a:pt x="554459" y="909474"/>
                      </a:moveTo>
                      <a:lnTo>
                        <a:pt x="502832" y="943072"/>
                      </a:lnTo>
                      <a:lnTo>
                        <a:pt x="554459" y="976672"/>
                      </a:lnTo>
                      <a:lnTo>
                        <a:pt x="606084" y="943073"/>
                      </a:lnTo>
                      <a:close/>
                      <a:moveTo>
                        <a:pt x="418807" y="909474"/>
                      </a:moveTo>
                      <a:lnTo>
                        <a:pt x="367179" y="943074"/>
                      </a:lnTo>
                      <a:lnTo>
                        <a:pt x="418806" y="976673"/>
                      </a:lnTo>
                      <a:lnTo>
                        <a:pt x="470434" y="943072"/>
                      </a:lnTo>
                      <a:close/>
                      <a:moveTo>
                        <a:pt x="961408" y="909472"/>
                      </a:moveTo>
                      <a:lnTo>
                        <a:pt x="909777" y="943073"/>
                      </a:lnTo>
                      <a:lnTo>
                        <a:pt x="961405" y="976671"/>
                      </a:lnTo>
                      <a:lnTo>
                        <a:pt x="1013034" y="943071"/>
                      </a:lnTo>
                      <a:close/>
                      <a:moveTo>
                        <a:pt x="825754" y="909472"/>
                      </a:moveTo>
                      <a:lnTo>
                        <a:pt x="774129" y="943072"/>
                      </a:lnTo>
                      <a:lnTo>
                        <a:pt x="825758" y="976672"/>
                      </a:lnTo>
                      <a:lnTo>
                        <a:pt x="877384" y="943073"/>
                      </a:lnTo>
                      <a:close/>
                      <a:moveTo>
                        <a:pt x="690109" y="909472"/>
                      </a:moveTo>
                      <a:lnTo>
                        <a:pt x="638479" y="943073"/>
                      </a:lnTo>
                      <a:lnTo>
                        <a:pt x="690104" y="976672"/>
                      </a:lnTo>
                      <a:lnTo>
                        <a:pt x="741734" y="943071"/>
                      </a:lnTo>
                      <a:close/>
                      <a:moveTo>
                        <a:pt x="1504004" y="909472"/>
                      </a:moveTo>
                      <a:lnTo>
                        <a:pt x="1452377" y="943071"/>
                      </a:lnTo>
                      <a:lnTo>
                        <a:pt x="1504004" y="976670"/>
                      </a:lnTo>
                      <a:lnTo>
                        <a:pt x="1555631" y="943072"/>
                      </a:lnTo>
                      <a:close/>
                      <a:moveTo>
                        <a:pt x="1232703" y="909472"/>
                      </a:moveTo>
                      <a:lnTo>
                        <a:pt x="1181076" y="943072"/>
                      </a:lnTo>
                      <a:lnTo>
                        <a:pt x="1232702" y="976670"/>
                      </a:lnTo>
                      <a:lnTo>
                        <a:pt x="1284329" y="943071"/>
                      </a:lnTo>
                      <a:close/>
                      <a:moveTo>
                        <a:pt x="1097058" y="909472"/>
                      </a:moveTo>
                      <a:lnTo>
                        <a:pt x="1045435" y="943072"/>
                      </a:lnTo>
                      <a:lnTo>
                        <a:pt x="1097058" y="976671"/>
                      </a:lnTo>
                      <a:lnTo>
                        <a:pt x="1148680" y="943072"/>
                      </a:lnTo>
                      <a:close/>
                      <a:moveTo>
                        <a:pt x="1775306" y="909471"/>
                      </a:moveTo>
                      <a:lnTo>
                        <a:pt x="1723678" y="943071"/>
                      </a:lnTo>
                      <a:lnTo>
                        <a:pt x="1775304" y="976670"/>
                      </a:lnTo>
                      <a:lnTo>
                        <a:pt x="1826933" y="943070"/>
                      </a:lnTo>
                      <a:close/>
                      <a:moveTo>
                        <a:pt x="1639655" y="909471"/>
                      </a:moveTo>
                      <a:lnTo>
                        <a:pt x="1588028" y="943072"/>
                      </a:lnTo>
                      <a:lnTo>
                        <a:pt x="1639656" y="976671"/>
                      </a:lnTo>
                      <a:lnTo>
                        <a:pt x="1691282" y="943071"/>
                      </a:lnTo>
                      <a:close/>
                      <a:moveTo>
                        <a:pt x="2317909" y="909471"/>
                      </a:moveTo>
                      <a:lnTo>
                        <a:pt x="2266281" y="943070"/>
                      </a:lnTo>
                      <a:lnTo>
                        <a:pt x="2317907" y="976670"/>
                      </a:lnTo>
                      <a:lnTo>
                        <a:pt x="2369535" y="943070"/>
                      </a:lnTo>
                      <a:close/>
                      <a:moveTo>
                        <a:pt x="2046607" y="909471"/>
                      </a:moveTo>
                      <a:lnTo>
                        <a:pt x="1994979" y="943070"/>
                      </a:lnTo>
                      <a:lnTo>
                        <a:pt x="2046606" y="976670"/>
                      </a:lnTo>
                      <a:lnTo>
                        <a:pt x="2098233" y="943070"/>
                      </a:lnTo>
                      <a:close/>
                      <a:moveTo>
                        <a:pt x="1910955" y="909471"/>
                      </a:moveTo>
                      <a:lnTo>
                        <a:pt x="1859329" y="943071"/>
                      </a:lnTo>
                      <a:lnTo>
                        <a:pt x="1910955" y="976670"/>
                      </a:lnTo>
                      <a:lnTo>
                        <a:pt x="1962582" y="943070"/>
                      </a:lnTo>
                      <a:close/>
                      <a:moveTo>
                        <a:pt x="1368353" y="909471"/>
                      </a:moveTo>
                      <a:lnTo>
                        <a:pt x="1316726" y="943071"/>
                      </a:lnTo>
                      <a:lnTo>
                        <a:pt x="1368354" y="976671"/>
                      </a:lnTo>
                      <a:lnTo>
                        <a:pt x="1419981" y="943071"/>
                      </a:lnTo>
                      <a:close/>
                      <a:moveTo>
                        <a:pt x="2182257" y="909470"/>
                      </a:moveTo>
                      <a:lnTo>
                        <a:pt x="2130630" y="943070"/>
                      </a:lnTo>
                      <a:lnTo>
                        <a:pt x="2182257" y="976670"/>
                      </a:lnTo>
                      <a:lnTo>
                        <a:pt x="2233885" y="943070"/>
                      </a:lnTo>
                      <a:close/>
                      <a:moveTo>
                        <a:pt x="215330" y="865333"/>
                      </a:moveTo>
                      <a:lnTo>
                        <a:pt x="163703" y="898932"/>
                      </a:lnTo>
                      <a:lnTo>
                        <a:pt x="215330" y="932532"/>
                      </a:lnTo>
                      <a:lnTo>
                        <a:pt x="266958" y="898932"/>
                      </a:lnTo>
                      <a:close/>
                      <a:moveTo>
                        <a:pt x="79679" y="865332"/>
                      </a:moveTo>
                      <a:lnTo>
                        <a:pt x="28052" y="898932"/>
                      </a:lnTo>
                      <a:lnTo>
                        <a:pt x="79680" y="932532"/>
                      </a:lnTo>
                      <a:lnTo>
                        <a:pt x="131307" y="898932"/>
                      </a:lnTo>
                      <a:close/>
                      <a:moveTo>
                        <a:pt x="1029234" y="865332"/>
                      </a:moveTo>
                      <a:lnTo>
                        <a:pt x="977609" y="898931"/>
                      </a:lnTo>
                      <a:lnTo>
                        <a:pt x="1029234" y="932529"/>
                      </a:lnTo>
                      <a:lnTo>
                        <a:pt x="1080861" y="898929"/>
                      </a:lnTo>
                      <a:close/>
                      <a:moveTo>
                        <a:pt x="757932" y="865332"/>
                      </a:moveTo>
                      <a:lnTo>
                        <a:pt x="706307" y="898931"/>
                      </a:lnTo>
                      <a:lnTo>
                        <a:pt x="757928" y="932529"/>
                      </a:lnTo>
                      <a:lnTo>
                        <a:pt x="809557" y="898930"/>
                      </a:lnTo>
                      <a:close/>
                      <a:moveTo>
                        <a:pt x="486631" y="865332"/>
                      </a:moveTo>
                      <a:lnTo>
                        <a:pt x="435005" y="898931"/>
                      </a:lnTo>
                      <a:lnTo>
                        <a:pt x="486633" y="932530"/>
                      </a:lnTo>
                      <a:lnTo>
                        <a:pt x="538257" y="898931"/>
                      </a:lnTo>
                      <a:close/>
                      <a:moveTo>
                        <a:pt x="350981" y="865331"/>
                      </a:moveTo>
                      <a:lnTo>
                        <a:pt x="299352" y="898932"/>
                      </a:lnTo>
                      <a:lnTo>
                        <a:pt x="350979" y="932531"/>
                      </a:lnTo>
                      <a:lnTo>
                        <a:pt x="402608" y="898931"/>
                      </a:lnTo>
                      <a:close/>
                      <a:moveTo>
                        <a:pt x="622282" y="865330"/>
                      </a:moveTo>
                      <a:lnTo>
                        <a:pt x="570655" y="898932"/>
                      </a:lnTo>
                      <a:lnTo>
                        <a:pt x="622282" y="932531"/>
                      </a:lnTo>
                      <a:lnTo>
                        <a:pt x="673911" y="898931"/>
                      </a:lnTo>
                      <a:close/>
                      <a:moveTo>
                        <a:pt x="1571830" y="865330"/>
                      </a:moveTo>
                      <a:lnTo>
                        <a:pt x="1520203" y="898929"/>
                      </a:lnTo>
                      <a:lnTo>
                        <a:pt x="1571829" y="932529"/>
                      </a:lnTo>
                      <a:lnTo>
                        <a:pt x="1623456" y="898929"/>
                      </a:lnTo>
                      <a:close/>
                      <a:moveTo>
                        <a:pt x="1300529" y="865330"/>
                      </a:moveTo>
                      <a:lnTo>
                        <a:pt x="1248902" y="898930"/>
                      </a:lnTo>
                      <a:lnTo>
                        <a:pt x="1300527" y="932529"/>
                      </a:lnTo>
                      <a:lnTo>
                        <a:pt x="1352155" y="898929"/>
                      </a:lnTo>
                      <a:close/>
                      <a:moveTo>
                        <a:pt x="1164877" y="865330"/>
                      </a:moveTo>
                      <a:lnTo>
                        <a:pt x="1113251" y="898930"/>
                      </a:lnTo>
                      <a:lnTo>
                        <a:pt x="1164877" y="932529"/>
                      </a:lnTo>
                      <a:lnTo>
                        <a:pt x="1216504" y="898929"/>
                      </a:lnTo>
                      <a:close/>
                      <a:moveTo>
                        <a:pt x="893578" y="865330"/>
                      </a:moveTo>
                      <a:lnTo>
                        <a:pt x="841954" y="898930"/>
                      </a:lnTo>
                      <a:lnTo>
                        <a:pt x="893580" y="932530"/>
                      </a:lnTo>
                      <a:lnTo>
                        <a:pt x="945208" y="898931"/>
                      </a:lnTo>
                      <a:close/>
                      <a:moveTo>
                        <a:pt x="1843131" y="865329"/>
                      </a:moveTo>
                      <a:lnTo>
                        <a:pt x="1791504" y="898929"/>
                      </a:lnTo>
                      <a:lnTo>
                        <a:pt x="1843130" y="932528"/>
                      </a:lnTo>
                      <a:lnTo>
                        <a:pt x="1894758" y="898928"/>
                      </a:lnTo>
                      <a:close/>
                      <a:moveTo>
                        <a:pt x="1707481" y="865329"/>
                      </a:moveTo>
                      <a:lnTo>
                        <a:pt x="1655854" y="898929"/>
                      </a:lnTo>
                      <a:lnTo>
                        <a:pt x="1707480" y="932529"/>
                      </a:lnTo>
                      <a:lnTo>
                        <a:pt x="1759107" y="898929"/>
                      </a:lnTo>
                      <a:close/>
                      <a:moveTo>
                        <a:pt x="1436178" y="865329"/>
                      </a:moveTo>
                      <a:lnTo>
                        <a:pt x="1384552" y="898929"/>
                      </a:lnTo>
                      <a:lnTo>
                        <a:pt x="1436179" y="932529"/>
                      </a:lnTo>
                      <a:lnTo>
                        <a:pt x="1487806" y="898930"/>
                      </a:lnTo>
                      <a:close/>
                      <a:moveTo>
                        <a:pt x="2250083" y="865329"/>
                      </a:moveTo>
                      <a:lnTo>
                        <a:pt x="2198455" y="898928"/>
                      </a:lnTo>
                      <a:lnTo>
                        <a:pt x="2250083" y="932528"/>
                      </a:lnTo>
                      <a:lnTo>
                        <a:pt x="2301709" y="898929"/>
                      </a:lnTo>
                      <a:close/>
                      <a:moveTo>
                        <a:pt x="2114433" y="865329"/>
                      </a:moveTo>
                      <a:lnTo>
                        <a:pt x="2062805" y="898928"/>
                      </a:lnTo>
                      <a:lnTo>
                        <a:pt x="2114432" y="932528"/>
                      </a:lnTo>
                      <a:lnTo>
                        <a:pt x="2166059" y="898928"/>
                      </a:lnTo>
                      <a:close/>
                      <a:moveTo>
                        <a:pt x="1978781" y="865329"/>
                      </a:moveTo>
                      <a:lnTo>
                        <a:pt x="1927154" y="898929"/>
                      </a:lnTo>
                      <a:lnTo>
                        <a:pt x="1978780" y="932528"/>
                      </a:lnTo>
                      <a:lnTo>
                        <a:pt x="2030408" y="898928"/>
                      </a:lnTo>
                      <a:close/>
                      <a:moveTo>
                        <a:pt x="418806" y="821191"/>
                      </a:moveTo>
                      <a:lnTo>
                        <a:pt x="367180" y="854789"/>
                      </a:lnTo>
                      <a:lnTo>
                        <a:pt x="418809" y="888388"/>
                      </a:lnTo>
                      <a:lnTo>
                        <a:pt x="470432" y="854790"/>
                      </a:lnTo>
                      <a:close/>
                      <a:moveTo>
                        <a:pt x="147504" y="821190"/>
                      </a:moveTo>
                      <a:lnTo>
                        <a:pt x="95877" y="854790"/>
                      </a:lnTo>
                      <a:lnTo>
                        <a:pt x="147504" y="888390"/>
                      </a:lnTo>
                      <a:lnTo>
                        <a:pt x="199132" y="854790"/>
                      </a:lnTo>
                      <a:close/>
                      <a:moveTo>
                        <a:pt x="283157" y="821190"/>
                      </a:moveTo>
                      <a:lnTo>
                        <a:pt x="231529" y="854791"/>
                      </a:lnTo>
                      <a:lnTo>
                        <a:pt x="283152" y="888390"/>
                      </a:lnTo>
                      <a:lnTo>
                        <a:pt x="334786" y="854789"/>
                      </a:lnTo>
                      <a:close/>
                      <a:moveTo>
                        <a:pt x="1097059" y="821189"/>
                      </a:moveTo>
                      <a:lnTo>
                        <a:pt x="1045435" y="854790"/>
                      </a:lnTo>
                      <a:lnTo>
                        <a:pt x="1097057" y="888387"/>
                      </a:lnTo>
                      <a:lnTo>
                        <a:pt x="1148679" y="854787"/>
                      </a:lnTo>
                      <a:close/>
                      <a:moveTo>
                        <a:pt x="961407" y="821189"/>
                      </a:moveTo>
                      <a:lnTo>
                        <a:pt x="909777" y="854788"/>
                      </a:lnTo>
                      <a:lnTo>
                        <a:pt x="961405" y="888388"/>
                      </a:lnTo>
                      <a:lnTo>
                        <a:pt x="1013036" y="854790"/>
                      </a:lnTo>
                      <a:close/>
                      <a:moveTo>
                        <a:pt x="825758" y="821189"/>
                      </a:moveTo>
                      <a:lnTo>
                        <a:pt x="774129" y="854790"/>
                      </a:lnTo>
                      <a:lnTo>
                        <a:pt x="825754" y="888387"/>
                      </a:lnTo>
                      <a:lnTo>
                        <a:pt x="877380" y="854788"/>
                      </a:lnTo>
                      <a:close/>
                      <a:moveTo>
                        <a:pt x="690104" y="821189"/>
                      </a:moveTo>
                      <a:lnTo>
                        <a:pt x="638480" y="854788"/>
                      </a:lnTo>
                      <a:lnTo>
                        <a:pt x="690106" y="888388"/>
                      </a:lnTo>
                      <a:lnTo>
                        <a:pt x="741734" y="854789"/>
                      </a:lnTo>
                      <a:close/>
                      <a:moveTo>
                        <a:pt x="554460" y="821189"/>
                      </a:moveTo>
                      <a:lnTo>
                        <a:pt x="502829" y="854790"/>
                      </a:lnTo>
                      <a:lnTo>
                        <a:pt x="554459" y="888388"/>
                      </a:lnTo>
                      <a:lnTo>
                        <a:pt x="606084" y="854788"/>
                      </a:lnTo>
                      <a:close/>
                      <a:moveTo>
                        <a:pt x="1910956" y="821188"/>
                      </a:moveTo>
                      <a:lnTo>
                        <a:pt x="1859329" y="854788"/>
                      </a:lnTo>
                      <a:lnTo>
                        <a:pt x="1910955" y="888387"/>
                      </a:lnTo>
                      <a:lnTo>
                        <a:pt x="1962582" y="854787"/>
                      </a:lnTo>
                      <a:close/>
                      <a:moveTo>
                        <a:pt x="1775306" y="821188"/>
                      </a:moveTo>
                      <a:lnTo>
                        <a:pt x="1723678" y="854788"/>
                      </a:lnTo>
                      <a:lnTo>
                        <a:pt x="1775306" y="888387"/>
                      </a:lnTo>
                      <a:lnTo>
                        <a:pt x="1826933" y="854788"/>
                      </a:lnTo>
                      <a:close/>
                      <a:moveTo>
                        <a:pt x="1639655" y="821188"/>
                      </a:moveTo>
                      <a:lnTo>
                        <a:pt x="1588028" y="854788"/>
                      </a:lnTo>
                      <a:lnTo>
                        <a:pt x="1639655" y="888387"/>
                      </a:lnTo>
                      <a:lnTo>
                        <a:pt x="1691282" y="854788"/>
                      </a:lnTo>
                      <a:close/>
                      <a:moveTo>
                        <a:pt x="1368354" y="821188"/>
                      </a:moveTo>
                      <a:lnTo>
                        <a:pt x="1316727" y="854788"/>
                      </a:lnTo>
                      <a:lnTo>
                        <a:pt x="1368354" y="888387"/>
                      </a:lnTo>
                      <a:lnTo>
                        <a:pt x="1419980" y="854787"/>
                      </a:lnTo>
                      <a:close/>
                      <a:moveTo>
                        <a:pt x="1232703" y="821188"/>
                      </a:moveTo>
                      <a:lnTo>
                        <a:pt x="1181075" y="854788"/>
                      </a:lnTo>
                      <a:lnTo>
                        <a:pt x="1232703" y="888387"/>
                      </a:lnTo>
                      <a:lnTo>
                        <a:pt x="1284329" y="854787"/>
                      </a:lnTo>
                      <a:close/>
                      <a:moveTo>
                        <a:pt x="2182257" y="821187"/>
                      </a:moveTo>
                      <a:lnTo>
                        <a:pt x="2130630" y="854787"/>
                      </a:lnTo>
                      <a:lnTo>
                        <a:pt x="2182257" y="888386"/>
                      </a:lnTo>
                      <a:lnTo>
                        <a:pt x="2233885" y="854787"/>
                      </a:lnTo>
                      <a:close/>
                      <a:moveTo>
                        <a:pt x="2046607" y="821187"/>
                      </a:moveTo>
                      <a:lnTo>
                        <a:pt x="1994980" y="854787"/>
                      </a:lnTo>
                      <a:lnTo>
                        <a:pt x="2046607" y="888386"/>
                      </a:lnTo>
                      <a:lnTo>
                        <a:pt x="2098234" y="854787"/>
                      </a:lnTo>
                      <a:close/>
                      <a:moveTo>
                        <a:pt x="1504004" y="821187"/>
                      </a:moveTo>
                      <a:lnTo>
                        <a:pt x="1452377" y="854787"/>
                      </a:lnTo>
                      <a:lnTo>
                        <a:pt x="1504004" y="888387"/>
                      </a:lnTo>
                      <a:lnTo>
                        <a:pt x="1555632" y="854788"/>
                      </a:lnTo>
                      <a:close/>
                      <a:moveTo>
                        <a:pt x="2317908" y="821187"/>
                      </a:moveTo>
                      <a:lnTo>
                        <a:pt x="2266281" y="854787"/>
                      </a:lnTo>
                      <a:lnTo>
                        <a:pt x="2317908" y="888387"/>
                      </a:lnTo>
                      <a:lnTo>
                        <a:pt x="2369535" y="854787"/>
                      </a:lnTo>
                      <a:close/>
                      <a:moveTo>
                        <a:pt x="79680" y="777049"/>
                      </a:moveTo>
                      <a:lnTo>
                        <a:pt x="28052" y="810648"/>
                      </a:lnTo>
                      <a:lnTo>
                        <a:pt x="79679" y="844248"/>
                      </a:lnTo>
                      <a:lnTo>
                        <a:pt x="131307" y="810648"/>
                      </a:lnTo>
                      <a:close/>
                      <a:moveTo>
                        <a:pt x="622282" y="777049"/>
                      </a:moveTo>
                      <a:lnTo>
                        <a:pt x="570659" y="810647"/>
                      </a:lnTo>
                      <a:lnTo>
                        <a:pt x="622282" y="844246"/>
                      </a:lnTo>
                      <a:lnTo>
                        <a:pt x="673909" y="810647"/>
                      </a:lnTo>
                      <a:close/>
                      <a:moveTo>
                        <a:pt x="486633" y="777048"/>
                      </a:moveTo>
                      <a:lnTo>
                        <a:pt x="435006" y="810648"/>
                      </a:lnTo>
                      <a:lnTo>
                        <a:pt x="486631" y="844248"/>
                      </a:lnTo>
                      <a:lnTo>
                        <a:pt x="538259" y="810647"/>
                      </a:lnTo>
                      <a:close/>
                      <a:moveTo>
                        <a:pt x="350979" y="777048"/>
                      </a:moveTo>
                      <a:lnTo>
                        <a:pt x="299352" y="810647"/>
                      </a:lnTo>
                      <a:lnTo>
                        <a:pt x="350981" y="844246"/>
                      </a:lnTo>
                      <a:lnTo>
                        <a:pt x="402605" y="810648"/>
                      </a:lnTo>
                      <a:close/>
                      <a:moveTo>
                        <a:pt x="757929" y="777048"/>
                      </a:moveTo>
                      <a:lnTo>
                        <a:pt x="706304" y="810647"/>
                      </a:lnTo>
                      <a:lnTo>
                        <a:pt x="757929" y="844248"/>
                      </a:lnTo>
                      <a:lnTo>
                        <a:pt x="809558" y="810647"/>
                      </a:lnTo>
                      <a:close/>
                      <a:moveTo>
                        <a:pt x="215330" y="777048"/>
                      </a:moveTo>
                      <a:lnTo>
                        <a:pt x="163702" y="810648"/>
                      </a:lnTo>
                      <a:lnTo>
                        <a:pt x="215330" y="844248"/>
                      </a:lnTo>
                      <a:lnTo>
                        <a:pt x="266958" y="810648"/>
                      </a:lnTo>
                      <a:close/>
                      <a:moveTo>
                        <a:pt x="1707481" y="777047"/>
                      </a:moveTo>
                      <a:lnTo>
                        <a:pt x="1655854" y="810646"/>
                      </a:lnTo>
                      <a:lnTo>
                        <a:pt x="1707480" y="844245"/>
                      </a:lnTo>
                      <a:lnTo>
                        <a:pt x="1759108" y="810646"/>
                      </a:lnTo>
                      <a:close/>
                      <a:moveTo>
                        <a:pt x="1164879" y="777047"/>
                      </a:moveTo>
                      <a:lnTo>
                        <a:pt x="1113251" y="810647"/>
                      </a:lnTo>
                      <a:lnTo>
                        <a:pt x="1164877" y="844245"/>
                      </a:lnTo>
                      <a:lnTo>
                        <a:pt x="1216504" y="810645"/>
                      </a:lnTo>
                      <a:close/>
                      <a:moveTo>
                        <a:pt x="1029236" y="777047"/>
                      </a:moveTo>
                      <a:lnTo>
                        <a:pt x="977606" y="810647"/>
                      </a:lnTo>
                      <a:lnTo>
                        <a:pt x="1029234" y="844248"/>
                      </a:lnTo>
                      <a:lnTo>
                        <a:pt x="1080866" y="810647"/>
                      </a:lnTo>
                      <a:close/>
                      <a:moveTo>
                        <a:pt x="893580" y="777047"/>
                      </a:moveTo>
                      <a:lnTo>
                        <a:pt x="841957" y="810647"/>
                      </a:lnTo>
                      <a:lnTo>
                        <a:pt x="893577" y="844245"/>
                      </a:lnTo>
                      <a:lnTo>
                        <a:pt x="945208" y="810646"/>
                      </a:lnTo>
                      <a:close/>
                      <a:moveTo>
                        <a:pt x="1978783" y="777047"/>
                      </a:moveTo>
                      <a:lnTo>
                        <a:pt x="1927155" y="810646"/>
                      </a:lnTo>
                      <a:lnTo>
                        <a:pt x="1978781" y="844245"/>
                      </a:lnTo>
                      <a:lnTo>
                        <a:pt x="2030408" y="810645"/>
                      </a:lnTo>
                      <a:close/>
                      <a:moveTo>
                        <a:pt x="1436179" y="777047"/>
                      </a:moveTo>
                      <a:lnTo>
                        <a:pt x="1384552" y="810646"/>
                      </a:lnTo>
                      <a:lnTo>
                        <a:pt x="1436178" y="844245"/>
                      </a:lnTo>
                      <a:lnTo>
                        <a:pt x="1487806" y="810646"/>
                      </a:lnTo>
                      <a:close/>
                      <a:moveTo>
                        <a:pt x="1300527" y="777047"/>
                      </a:moveTo>
                      <a:lnTo>
                        <a:pt x="1248902" y="810646"/>
                      </a:lnTo>
                      <a:lnTo>
                        <a:pt x="1300528" y="844245"/>
                      </a:lnTo>
                      <a:lnTo>
                        <a:pt x="1352154" y="810646"/>
                      </a:lnTo>
                      <a:close/>
                      <a:moveTo>
                        <a:pt x="2250082" y="777046"/>
                      </a:moveTo>
                      <a:lnTo>
                        <a:pt x="2198455" y="810645"/>
                      </a:lnTo>
                      <a:lnTo>
                        <a:pt x="2250082" y="844245"/>
                      </a:lnTo>
                      <a:lnTo>
                        <a:pt x="2301709" y="810645"/>
                      </a:lnTo>
                      <a:close/>
                      <a:moveTo>
                        <a:pt x="2114433" y="777046"/>
                      </a:moveTo>
                      <a:lnTo>
                        <a:pt x="2062805" y="810645"/>
                      </a:lnTo>
                      <a:lnTo>
                        <a:pt x="2114432" y="844245"/>
                      </a:lnTo>
                      <a:lnTo>
                        <a:pt x="2166059" y="810645"/>
                      </a:lnTo>
                      <a:close/>
                      <a:moveTo>
                        <a:pt x="1843131" y="777046"/>
                      </a:moveTo>
                      <a:lnTo>
                        <a:pt x="1791504" y="810646"/>
                      </a:lnTo>
                      <a:lnTo>
                        <a:pt x="1843131" y="844246"/>
                      </a:lnTo>
                      <a:lnTo>
                        <a:pt x="1894758" y="810646"/>
                      </a:lnTo>
                      <a:close/>
                      <a:moveTo>
                        <a:pt x="1571829" y="777046"/>
                      </a:moveTo>
                      <a:lnTo>
                        <a:pt x="1520202" y="810646"/>
                      </a:lnTo>
                      <a:lnTo>
                        <a:pt x="1571829" y="844246"/>
                      </a:lnTo>
                      <a:lnTo>
                        <a:pt x="1623457" y="810646"/>
                      </a:lnTo>
                      <a:close/>
                      <a:moveTo>
                        <a:pt x="554459" y="732907"/>
                      </a:moveTo>
                      <a:lnTo>
                        <a:pt x="502832" y="766505"/>
                      </a:lnTo>
                      <a:lnTo>
                        <a:pt x="554460" y="800105"/>
                      </a:lnTo>
                      <a:lnTo>
                        <a:pt x="606084" y="766506"/>
                      </a:lnTo>
                      <a:close/>
                      <a:moveTo>
                        <a:pt x="283152" y="732907"/>
                      </a:moveTo>
                      <a:lnTo>
                        <a:pt x="231530" y="766505"/>
                      </a:lnTo>
                      <a:lnTo>
                        <a:pt x="283156" y="800106"/>
                      </a:lnTo>
                      <a:lnTo>
                        <a:pt x="334785" y="766506"/>
                      </a:lnTo>
                      <a:close/>
                      <a:moveTo>
                        <a:pt x="961405" y="732906"/>
                      </a:moveTo>
                      <a:lnTo>
                        <a:pt x="909777" y="766505"/>
                      </a:lnTo>
                      <a:lnTo>
                        <a:pt x="961404" y="800104"/>
                      </a:lnTo>
                      <a:lnTo>
                        <a:pt x="1013036" y="766504"/>
                      </a:lnTo>
                      <a:close/>
                      <a:moveTo>
                        <a:pt x="690110" y="732906"/>
                      </a:moveTo>
                      <a:lnTo>
                        <a:pt x="638479" y="766506"/>
                      </a:lnTo>
                      <a:lnTo>
                        <a:pt x="690104" y="800106"/>
                      </a:lnTo>
                      <a:lnTo>
                        <a:pt x="741734" y="766505"/>
                      </a:lnTo>
                      <a:close/>
                      <a:moveTo>
                        <a:pt x="418809" y="732906"/>
                      </a:moveTo>
                      <a:lnTo>
                        <a:pt x="367179" y="766506"/>
                      </a:lnTo>
                      <a:lnTo>
                        <a:pt x="418806" y="800106"/>
                      </a:lnTo>
                      <a:lnTo>
                        <a:pt x="470434" y="766505"/>
                      </a:lnTo>
                      <a:close/>
                      <a:moveTo>
                        <a:pt x="147507" y="732906"/>
                      </a:moveTo>
                      <a:lnTo>
                        <a:pt x="95878" y="766508"/>
                      </a:lnTo>
                      <a:lnTo>
                        <a:pt x="147503" y="800106"/>
                      </a:lnTo>
                      <a:lnTo>
                        <a:pt x="199133" y="766506"/>
                      </a:lnTo>
                      <a:close/>
                      <a:moveTo>
                        <a:pt x="1232703" y="732906"/>
                      </a:moveTo>
                      <a:lnTo>
                        <a:pt x="1181078" y="766505"/>
                      </a:lnTo>
                      <a:lnTo>
                        <a:pt x="1232702" y="800103"/>
                      </a:lnTo>
                      <a:lnTo>
                        <a:pt x="1284329" y="766504"/>
                      </a:lnTo>
                      <a:close/>
                      <a:moveTo>
                        <a:pt x="1097058" y="732905"/>
                      </a:moveTo>
                      <a:lnTo>
                        <a:pt x="1045436" y="766505"/>
                      </a:lnTo>
                      <a:lnTo>
                        <a:pt x="1097059" y="800104"/>
                      </a:lnTo>
                      <a:lnTo>
                        <a:pt x="1148681" y="766505"/>
                      </a:lnTo>
                      <a:close/>
                      <a:moveTo>
                        <a:pt x="825754" y="732905"/>
                      </a:moveTo>
                      <a:lnTo>
                        <a:pt x="774129" y="766505"/>
                      </a:lnTo>
                      <a:lnTo>
                        <a:pt x="825758" y="800104"/>
                      </a:lnTo>
                      <a:lnTo>
                        <a:pt x="877384" y="766505"/>
                      </a:lnTo>
                      <a:close/>
                      <a:moveTo>
                        <a:pt x="2046608" y="732905"/>
                      </a:moveTo>
                      <a:lnTo>
                        <a:pt x="1994980" y="766504"/>
                      </a:lnTo>
                      <a:lnTo>
                        <a:pt x="2046607" y="800103"/>
                      </a:lnTo>
                      <a:lnTo>
                        <a:pt x="2098233" y="766504"/>
                      </a:lnTo>
                      <a:close/>
                      <a:moveTo>
                        <a:pt x="1775306" y="732905"/>
                      </a:moveTo>
                      <a:lnTo>
                        <a:pt x="1723678" y="766504"/>
                      </a:lnTo>
                      <a:lnTo>
                        <a:pt x="1775306" y="800104"/>
                      </a:lnTo>
                      <a:lnTo>
                        <a:pt x="1826933" y="766504"/>
                      </a:lnTo>
                      <a:close/>
                      <a:moveTo>
                        <a:pt x="1639654" y="732905"/>
                      </a:moveTo>
                      <a:lnTo>
                        <a:pt x="1588028" y="766504"/>
                      </a:lnTo>
                      <a:lnTo>
                        <a:pt x="1639655" y="800104"/>
                      </a:lnTo>
                      <a:lnTo>
                        <a:pt x="1691282" y="766504"/>
                      </a:lnTo>
                      <a:close/>
                      <a:moveTo>
                        <a:pt x="1504004" y="732905"/>
                      </a:moveTo>
                      <a:lnTo>
                        <a:pt x="1452377" y="766505"/>
                      </a:lnTo>
                      <a:lnTo>
                        <a:pt x="1504004" y="800103"/>
                      </a:lnTo>
                      <a:lnTo>
                        <a:pt x="1555631" y="766504"/>
                      </a:lnTo>
                      <a:close/>
                      <a:moveTo>
                        <a:pt x="1368354" y="732905"/>
                      </a:moveTo>
                      <a:lnTo>
                        <a:pt x="1316726" y="766504"/>
                      </a:lnTo>
                      <a:lnTo>
                        <a:pt x="1368354" y="800103"/>
                      </a:lnTo>
                      <a:lnTo>
                        <a:pt x="1419980" y="766504"/>
                      </a:lnTo>
                      <a:close/>
                      <a:moveTo>
                        <a:pt x="2317908" y="732903"/>
                      </a:moveTo>
                      <a:lnTo>
                        <a:pt x="2266281" y="766504"/>
                      </a:lnTo>
                      <a:lnTo>
                        <a:pt x="2317909" y="800103"/>
                      </a:lnTo>
                      <a:lnTo>
                        <a:pt x="2369535" y="766504"/>
                      </a:lnTo>
                      <a:close/>
                      <a:moveTo>
                        <a:pt x="2182257" y="732903"/>
                      </a:moveTo>
                      <a:lnTo>
                        <a:pt x="2130630" y="766504"/>
                      </a:lnTo>
                      <a:lnTo>
                        <a:pt x="2182257" y="800103"/>
                      </a:lnTo>
                      <a:lnTo>
                        <a:pt x="2233885" y="766503"/>
                      </a:lnTo>
                      <a:close/>
                      <a:moveTo>
                        <a:pt x="1910956" y="732903"/>
                      </a:moveTo>
                      <a:lnTo>
                        <a:pt x="1859329" y="766504"/>
                      </a:lnTo>
                      <a:lnTo>
                        <a:pt x="1910957" y="800104"/>
                      </a:lnTo>
                      <a:lnTo>
                        <a:pt x="1962584" y="766504"/>
                      </a:lnTo>
                      <a:close/>
                      <a:moveTo>
                        <a:pt x="757935" y="688766"/>
                      </a:moveTo>
                      <a:lnTo>
                        <a:pt x="706307" y="722364"/>
                      </a:lnTo>
                      <a:lnTo>
                        <a:pt x="757929" y="755964"/>
                      </a:lnTo>
                      <a:lnTo>
                        <a:pt x="809558" y="722363"/>
                      </a:lnTo>
                      <a:close/>
                      <a:moveTo>
                        <a:pt x="215330" y="688766"/>
                      </a:moveTo>
                      <a:lnTo>
                        <a:pt x="163704" y="722364"/>
                      </a:lnTo>
                      <a:lnTo>
                        <a:pt x="215330" y="755964"/>
                      </a:lnTo>
                      <a:lnTo>
                        <a:pt x="266956" y="722365"/>
                      </a:lnTo>
                      <a:close/>
                      <a:moveTo>
                        <a:pt x="486631" y="688765"/>
                      </a:moveTo>
                      <a:lnTo>
                        <a:pt x="435005" y="722364"/>
                      </a:lnTo>
                      <a:lnTo>
                        <a:pt x="486633" y="755963"/>
                      </a:lnTo>
                      <a:lnTo>
                        <a:pt x="538257" y="722364"/>
                      </a:lnTo>
                      <a:close/>
                      <a:moveTo>
                        <a:pt x="1029234" y="688765"/>
                      </a:moveTo>
                      <a:lnTo>
                        <a:pt x="977606" y="722363"/>
                      </a:lnTo>
                      <a:lnTo>
                        <a:pt x="1029234" y="755963"/>
                      </a:lnTo>
                      <a:lnTo>
                        <a:pt x="1080862" y="722362"/>
                      </a:lnTo>
                      <a:close/>
                      <a:moveTo>
                        <a:pt x="622282" y="688765"/>
                      </a:moveTo>
                      <a:lnTo>
                        <a:pt x="570655" y="722365"/>
                      </a:lnTo>
                      <a:lnTo>
                        <a:pt x="622282" y="755965"/>
                      </a:lnTo>
                      <a:lnTo>
                        <a:pt x="673911" y="722364"/>
                      </a:lnTo>
                      <a:close/>
                      <a:moveTo>
                        <a:pt x="79680" y="688764"/>
                      </a:moveTo>
                      <a:lnTo>
                        <a:pt x="28051" y="722364"/>
                      </a:lnTo>
                      <a:lnTo>
                        <a:pt x="79679" y="755965"/>
                      </a:lnTo>
                      <a:lnTo>
                        <a:pt x="131307" y="722364"/>
                      </a:lnTo>
                      <a:close/>
                      <a:moveTo>
                        <a:pt x="1300529" y="688764"/>
                      </a:moveTo>
                      <a:lnTo>
                        <a:pt x="1248902" y="722363"/>
                      </a:lnTo>
                      <a:lnTo>
                        <a:pt x="1300527" y="755961"/>
                      </a:lnTo>
                      <a:lnTo>
                        <a:pt x="1352154" y="722362"/>
                      </a:lnTo>
                      <a:close/>
                      <a:moveTo>
                        <a:pt x="1164877" y="688764"/>
                      </a:moveTo>
                      <a:lnTo>
                        <a:pt x="1113252" y="722363"/>
                      </a:lnTo>
                      <a:lnTo>
                        <a:pt x="1164879" y="755964"/>
                      </a:lnTo>
                      <a:lnTo>
                        <a:pt x="1216505" y="722363"/>
                      </a:lnTo>
                      <a:close/>
                      <a:moveTo>
                        <a:pt x="893578" y="688764"/>
                      </a:moveTo>
                      <a:lnTo>
                        <a:pt x="841954" y="722363"/>
                      </a:lnTo>
                      <a:lnTo>
                        <a:pt x="893580" y="755964"/>
                      </a:lnTo>
                      <a:lnTo>
                        <a:pt x="945208" y="722363"/>
                      </a:lnTo>
                      <a:close/>
                      <a:moveTo>
                        <a:pt x="350982" y="688764"/>
                      </a:moveTo>
                      <a:lnTo>
                        <a:pt x="299352" y="722364"/>
                      </a:lnTo>
                      <a:lnTo>
                        <a:pt x="350979" y="755965"/>
                      </a:lnTo>
                      <a:lnTo>
                        <a:pt x="402609" y="722364"/>
                      </a:lnTo>
                      <a:close/>
                      <a:moveTo>
                        <a:pt x="2114433" y="688763"/>
                      </a:moveTo>
                      <a:lnTo>
                        <a:pt x="2062805" y="722362"/>
                      </a:lnTo>
                      <a:lnTo>
                        <a:pt x="2114432" y="755961"/>
                      </a:lnTo>
                      <a:lnTo>
                        <a:pt x="2166059" y="722362"/>
                      </a:lnTo>
                      <a:close/>
                      <a:moveTo>
                        <a:pt x="1843132" y="688763"/>
                      </a:moveTo>
                      <a:lnTo>
                        <a:pt x="1791505" y="722363"/>
                      </a:lnTo>
                      <a:lnTo>
                        <a:pt x="1843130" y="755961"/>
                      </a:lnTo>
                      <a:lnTo>
                        <a:pt x="1894758" y="722362"/>
                      </a:lnTo>
                      <a:close/>
                      <a:moveTo>
                        <a:pt x="1571830" y="688763"/>
                      </a:moveTo>
                      <a:lnTo>
                        <a:pt x="1520203" y="722363"/>
                      </a:lnTo>
                      <a:lnTo>
                        <a:pt x="1571830" y="755963"/>
                      </a:lnTo>
                      <a:lnTo>
                        <a:pt x="1623456" y="722363"/>
                      </a:lnTo>
                      <a:close/>
                      <a:moveTo>
                        <a:pt x="1436179" y="688763"/>
                      </a:moveTo>
                      <a:lnTo>
                        <a:pt x="1384552" y="722362"/>
                      </a:lnTo>
                      <a:lnTo>
                        <a:pt x="1436179" y="755962"/>
                      </a:lnTo>
                      <a:lnTo>
                        <a:pt x="1487806" y="722363"/>
                      </a:lnTo>
                      <a:close/>
                      <a:moveTo>
                        <a:pt x="2250083" y="688763"/>
                      </a:moveTo>
                      <a:lnTo>
                        <a:pt x="2198456" y="722362"/>
                      </a:lnTo>
                      <a:lnTo>
                        <a:pt x="2250082" y="755961"/>
                      </a:lnTo>
                      <a:lnTo>
                        <a:pt x="2301709" y="722362"/>
                      </a:lnTo>
                      <a:close/>
                      <a:moveTo>
                        <a:pt x="1978782" y="688763"/>
                      </a:moveTo>
                      <a:lnTo>
                        <a:pt x="1927154" y="722362"/>
                      </a:lnTo>
                      <a:lnTo>
                        <a:pt x="1978783" y="755963"/>
                      </a:lnTo>
                      <a:lnTo>
                        <a:pt x="2030409" y="722363"/>
                      </a:lnTo>
                      <a:close/>
                      <a:moveTo>
                        <a:pt x="1707480" y="688763"/>
                      </a:moveTo>
                      <a:lnTo>
                        <a:pt x="1655853" y="722362"/>
                      </a:lnTo>
                      <a:lnTo>
                        <a:pt x="1707480" y="755963"/>
                      </a:lnTo>
                      <a:lnTo>
                        <a:pt x="1759108" y="722363"/>
                      </a:lnTo>
                      <a:close/>
                      <a:moveTo>
                        <a:pt x="418806" y="644624"/>
                      </a:moveTo>
                      <a:lnTo>
                        <a:pt x="367181" y="678223"/>
                      </a:lnTo>
                      <a:lnTo>
                        <a:pt x="418809" y="711822"/>
                      </a:lnTo>
                      <a:lnTo>
                        <a:pt x="470434" y="678224"/>
                      </a:lnTo>
                      <a:close/>
                      <a:moveTo>
                        <a:pt x="825759" y="644623"/>
                      </a:moveTo>
                      <a:lnTo>
                        <a:pt x="774129" y="678224"/>
                      </a:lnTo>
                      <a:lnTo>
                        <a:pt x="825754" y="711822"/>
                      </a:lnTo>
                      <a:lnTo>
                        <a:pt x="877384" y="678223"/>
                      </a:lnTo>
                      <a:close/>
                      <a:moveTo>
                        <a:pt x="690105" y="644623"/>
                      </a:moveTo>
                      <a:lnTo>
                        <a:pt x="638480" y="678223"/>
                      </a:lnTo>
                      <a:lnTo>
                        <a:pt x="690106" y="711822"/>
                      </a:lnTo>
                      <a:lnTo>
                        <a:pt x="741735" y="678223"/>
                      </a:lnTo>
                      <a:close/>
                      <a:moveTo>
                        <a:pt x="554460" y="644623"/>
                      </a:moveTo>
                      <a:lnTo>
                        <a:pt x="502829" y="678224"/>
                      </a:lnTo>
                      <a:lnTo>
                        <a:pt x="554459" y="711822"/>
                      </a:lnTo>
                      <a:lnTo>
                        <a:pt x="606084" y="678223"/>
                      </a:lnTo>
                      <a:close/>
                      <a:moveTo>
                        <a:pt x="283156" y="644623"/>
                      </a:moveTo>
                      <a:lnTo>
                        <a:pt x="231530" y="678224"/>
                      </a:lnTo>
                      <a:lnTo>
                        <a:pt x="283153" y="711823"/>
                      </a:lnTo>
                      <a:lnTo>
                        <a:pt x="334786" y="678223"/>
                      </a:lnTo>
                      <a:close/>
                      <a:moveTo>
                        <a:pt x="147505" y="644623"/>
                      </a:moveTo>
                      <a:lnTo>
                        <a:pt x="95878" y="678223"/>
                      </a:lnTo>
                      <a:lnTo>
                        <a:pt x="147507" y="711822"/>
                      </a:lnTo>
                      <a:lnTo>
                        <a:pt x="199131" y="678224"/>
                      </a:lnTo>
                      <a:close/>
                      <a:moveTo>
                        <a:pt x="1368355" y="644623"/>
                      </a:moveTo>
                      <a:lnTo>
                        <a:pt x="1316727" y="678222"/>
                      </a:lnTo>
                      <a:lnTo>
                        <a:pt x="1368353" y="711821"/>
                      </a:lnTo>
                      <a:lnTo>
                        <a:pt x="1419980" y="678221"/>
                      </a:lnTo>
                      <a:close/>
                      <a:moveTo>
                        <a:pt x="1097059" y="644623"/>
                      </a:moveTo>
                      <a:lnTo>
                        <a:pt x="1045435" y="678223"/>
                      </a:lnTo>
                      <a:lnTo>
                        <a:pt x="1097057" y="711821"/>
                      </a:lnTo>
                      <a:lnTo>
                        <a:pt x="1148678" y="678221"/>
                      </a:lnTo>
                      <a:close/>
                      <a:moveTo>
                        <a:pt x="961405" y="644623"/>
                      </a:moveTo>
                      <a:lnTo>
                        <a:pt x="909777" y="678223"/>
                      </a:lnTo>
                      <a:lnTo>
                        <a:pt x="961407" y="711821"/>
                      </a:lnTo>
                      <a:lnTo>
                        <a:pt x="1013036" y="678223"/>
                      </a:lnTo>
                      <a:close/>
                      <a:moveTo>
                        <a:pt x="2182258" y="644622"/>
                      </a:moveTo>
                      <a:lnTo>
                        <a:pt x="2130631" y="678221"/>
                      </a:lnTo>
                      <a:lnTo>
                        <a:pt x="2182257" y="711820"/>
                      </a:lnTo>
                      <a:lnTo>
                        <a:pt x="2233885" y="678221"/>
                      </a:lnTo>
                      <a:close/>
                      <a:moveTo>
                        <a:pt x="1504004" y="644622"/>
                      </a:moveTo>
                      <a:lnTo>
                        <a:pt x="1452377" y="678221"/>
                      </a:lnTo>
                      <a:lnTo>
                        <a:pt x="1504004" y="711821"/>
                      </a:lnTo>
                      <a:lnTo>
                        <a:pt x="1555632" y="678221"/>
                      </a:lnTo>
                      <a:close/>
                      <a:moveTo>
                        <a:pt x="2317909" y="644622"/>
                      </a:moveTo>
                      <a:lnTo>
                        <a:pt x="2266281" y="678221"/>
                      </a:lnTo>
                      <a:lnTo>
                        <a:pt x="2317908" y="711819"/>
                      </a:lnTo>
                      <a:lnTo>
                        <a:pt x="2369535" y="678221"/>
                      </a:lnTo>
                      <a:close/>
                      <a:moveTo>
                        <a:pt x="2046608" y="644622"/>
                      </a:moveTo>
                      <a:lnTo>
                        <a:pt x="1994980" y="678221"/>
                      </a:lnTo>
                      <a:lnTo>
                        <a:pt x="2046608" y="711821"/>
                      </a:lnTo>
                      <a:lnTo>
                        <a:pt x="2098235" y="678221"/>
                      </a:lnTo>
                      <a:close/>
                      <a:moveTo>
                        <a:pt x="1910956" y="644622"/>
                      </a:moveTo>
                      <a:lnTo>
                        <a:pt x="1859330" y="678221"/>
                      </a:lnTo>
                      <a:lnTo>
                        <a:pt x="1910956" y="711821"/>
                      </a:lnTo>
                      <a:lnTo>
                        <a:pt x="1962583" y="678221"/>
                      </a:lnTo>
                      <a:close/>
                      <a:moveTo>
                        <a:pt x="1775306" y="644622"/>
                      </a:moveTo>
                      <a:lnTo>
                        <a:pt x="1723678" y="678221"/>
                      </a:lnTo>
                      <a:lnTo>
                        <a:pt x="1775306" y="711820"/>
                      </a:lnTo>
                      <a:lnTo>
                        <a:pt x="1826934" y="678221"/>
                      </a:lnTo>
                      <a:close/>
                      <a:moveTo>
                        <a:pt x="1639656" y="644622"/>
                      </a:moveTo>
                      <a:lnTo>
                        <a:pt x="1588029" y="678221"/>
                      </a:lnTo>
                      <a:lnTo>
                        <a:pt x="1639655" y="711821"/>
                      </a:lnTo>
                      <a:lnTo>
                        <a:pt x="1691282" y="678221"/>
                      </a:lnTo>
                      <a:close/>
                      <a:moveTo>
                        <a:pt x="1232703" y="644622"/>
                      </a:moveTo>
                      <a:lnTo>
                        <a:pt x="1181075" y="678222"/>
                      </a:lnTo>
                      <a:lnTo>
                        <a:pt x="1232704" y="711822"/>
                      </a:lnTo>
                      <a:lnTo>
                        <a:pt x="1284331" y="678223"/>
                      </a:lnTo>
                      <a:close/>
                      <a:moveTo>
                        <a:pt x="350979" y="600483"/>
                      </a:moveTo>
                      <a:lnTo>
                        <a:pt x="299352" y="634082"/>
                      </a:lnTo>
                      <a:lnTo>
                        <a:pt x="350981" y="667681"/>
                      </a:lnTo>
                      <a:lnTo>
                        <a:pt x="402605" y="634082"/>
                      </a:lnTo>
                      <a:close/>
                      <a:moveTo>
                        <a:pt x="1164879" y="600482"/>
                      </a:moveTo>
                      <a:lnTo>
                        <a:pt x="1113251" y="634081"/>
                      </a:lnTo>
                      <a:lnTo>
                        <a:pt x="1164877" y="667679"/>
                      </a:lnTo>
                      <a:lnTo>
                        <a:pt x="1216504" y="634080"/>
                      </a:lnTo>
                      <a:close/>
                      <a:moveTo>
                        <a:pt x="893580" y="600482"/>
                      </a:moveTo>
                      <a:lnTo>
                        <a:pt x="841957" y="634081"/>
                      </a:lnTo>
                      <a:lnTo>
                        <a:pt x="893577" y="667680"/>
                      </a:lnTo>
                      <a:lnTo>
                        <a:pt x="945208" y="634081"/>
                      </a:lnTo>
                      <a:close/>
                      <a:moveTo>
                        <a:pt x="757932" y="600482"/>
                      </a:moveTo>
                      <a:lnTo>
                        <a:pt x="706307" y="634081"/>
                      </a:lnTo>
                      <a:lnTo>
                        <a:pt x="757933" y="667681"/>
                      </a:lnTo>
                      <a:lnTo>
                        <a:pt x="809561" y="634082"/>
                      </a:lnTo>
                      <a:close/>
                      <a:moveTo>
                        <a:pt x="622282" y="600482"/>
                      </a:moveTo>
                      <a:lnTo>
                        <a:pt x="570655" y="634082"/>
                      </a:lnTo>
                      <a:lnTo>
                        <a:pt x="622282" y="667680"/>
                      </a:lnTo>
                      <a:lnTo>
                        <a:pt x="673909" y="634081"/>
                      </a:lnTo>
                      <a:close/>
                      <a:moveTo>
                        <a:pt x="486633" y="600482"/>
                      </a:moveTo>
                      <a:lnTo>
                        <a:pt x="435005" y="634082"/>
                      </a:lnTo>
                      <a:lnTo>
                        <a:pt x="486631" y="667681"/>
                      </a:lnTo>
                      <a:lnTo>
                        <a:pt x="538259" y="634082"/>
                      </a:lnTo>
                      <a:close/>
                      <a:moveTo>
                        <a:pt x="215330" y="600482"/>
                      </a:moveTo>
                      <a:lnTo>
                        <a:pt x="163702" y="634082"/>
                      </a:lnTo>
                      <a:lnTo>
                        <a:pt x="215330" y="667681"/>
                      </a:lnTo>
                      <a:lnTo>
                        <a:pt x="266958" y="634081"/>
                      </a:lnTo>
                      <a:close/>
                      <a:moveTo>
                        <a:pt x="79679" y="600482"/>
                      </a:moveTo>
                      <a:lnTo>
                        <a:pt x="28054" y="634082"/>
                      </a:lnTo>
                      <a:lnTo>
                        <a:pt x="79680" y="667680"/>
                      </a:lnTo>
                      <a:lnTo>
                        <a:pt x="131307" y="634082"/>
                      </a:lnTo>
                      <a:close/>
                      <a:moveTo>
                        <a:pt x="1436180" y="600481"/>
                      </a:moveTo>
                      <a:lnTo>
                        <a:pt x="1384553" y="634081"/>
                      </a:lnTo>
                      <a:lnTo>
                        <a:pt x="1436178" y="667679"/>
                      </a:lnTo>
                      <a:lnTo>
                        <a:pt x="1487806" y="634080"/>
                      </a:lnTo>
                      <a:close/>
                      <a:moveTo>
                        <a:pt x="1300528" y="600481"/>
                      </a:moveTo>
                      <a:lnTo>
                        <a:pt x="1248902" y="634081"/>
                      </a:lnTo>
                      <a:lnTo>
                        <a:pt x="1300530" y="667680"/>
                      </a:lnTo>
                      <a:lnTo>
                        <a:pt x="1352156" y="634081"/>
                      </a:lnTo>
                      <a:close/>
                      <a:moveTo>
                        <a:pt x="1029234" y="600481"/>
                      </a:moveTo>
                      <a:lnTo>
                        <a:pt x="977606" y="634080"/>
                      </a:lnTo>
                      <a:lnTo>
                        <a:pt x="1029234" y="667681"/>
                      </a:lnTo>
                      <a:lnTo>
                        <a:pt x="1080866" y="634082"/>
                      </a:lnTo>
                      <a:close/>
                      <a:moveTo>
                        <a:pt x="2250085" y="600481"/>
                      </a:moveTo>
                      <a:lnTo>
                        <a:pt x="2198457" y="634080"/>
                      </a:lnTo>
                      <a:lnTo>
                        <a:pt x="2250083" y="667679"/>
                      </a:lnTo>
                      <a:lnTo>
                        <a:pt x="2301709" y="634079"/>
                      </a:lnTo>
                      <a:close/>
                      <a:moveTo>
                        <a:pt x="2114433" y="600481"/>
                      </a:moveTo>
                      <a:lnTo>
                        <a:pt x="2062806" y="634079"/>
                      </a:lnTo>
                      <a:lnTo>
                        <a:pt x="2114433" y="667679"/>
                      </a:lnTo>
                      <a:lnTo>
                        <a:pt x="2166060" y="634080"/>
                      </a:lnTo>
                      <a:close/>
                      <a:moveTo>
                        <a:pt x="1978783" y="600481"/>
                      </a:moveTo>
                      <a:lnTo>
                        <a:pt x="1927155" y="634080"/>
                      </a:lnTo>
                      <a:lnTo>
                        <a:pt x="1978782" y="667679"/>
                      </a:lnTo>
                      <a:lnTo>
                        <a:pt x="2030409" y="634079"/>
                      </a:lnTo>
                      <a:close/>
                      <a:moveTo>
                        <a:pt x="1843130" y="600481"/>
                      </a:moveTo>
                      <a:lnTo>
                        <a:pt x="1791504" y="634079"/>
                      </a:lnTo>
                      <a:lnTo>
                        <a:pt x="1843131" y="667679"/>
                      </a:lnTo>
                      <a:lnTo>
                        <a:pt x="1894758" y="634080"/>
                      </a:lnTo>
                      <a:close/>
                      <a:moveTo>
                        <a:pt x="1707482" y="600481"/>
                      </a:moveTo>
                      <a:lnTo>
                        <a:pt x="1655854" y="634080"/>
                      </a:lnTo>
                      <a:lnTo>
                        <a:pt x="1707480" y="667679"/>
                      </a:lnTo>
                      <a:lnTo>
                        <a:pt x="1759107" y="634079"/>
                      </a:lnTo>
                      <a:close/>
                      <a:moveTo>
                        <a:pt x="1571830" y="600481"/>
                      </a:moveTo>
                      <a:lnTo>
                        <a:pt x="1520204" y="634080"/>
                      </a:lnTo>
                      <a:lnTo>
                        <a:pt x="1571830" y="667679"/>
                      </a:lnTo>
                      <a:lnTo>
                        <a:pt x="1623457" y="634080"/>
                      </a:lnTo>
                      <a:close/>
                      <a:moveTo>
                        <a:pt x="961405" y="556341"/>
                      </a:moveTo>
                      <a:lnTo>
                        <a:pt x="909777" y="589940"/>
                      </a:lnTo>
                      <a:lnTo>
                        <a:pt x="961407" y="623539"/>
                      </a:lnTo>
                      <a:lnTo>
                        <a:pt x="1013036" y="589939"/>
                      </a:lnTo>
                      <a:close/>
                      <a:moveTo>
                        <a:pt x="690109" y="556341"/>
                      </a:moveTo>
                      <a:lnTo>
                        <a:pt x="638480" y="589941"/>
                      </a:lnTo>
                      <a:lnTo>
                        <a:pt x="690105" y="623539"/>
                      </a:lnTo>
                      <a:lnTo>
                        <a:pt x="741734" y="589940"/>
                      </a:lnTo>
                      <a:close/>
                      <a:moveTo>
                        <a:pt x="554460" y="556341"/>
                      </a:moveTo>
                      <a:lnTo>
                        <a:pt x="502832" y="589940"/>
                      </a:lnTo>
                      <a:lnTo>
                        <a:pt x="554459" y="623539"/>
                      </a:lnTo>
                      <a:lnTo>
                        <a:pt x="606084" y="589941"/>
                      </a:lnTo>
                      <a:close/>
                      <a:moveTo>
                        <a:pt x="418807" y="556341"/>
                      </a:moveTo>
                      <a:lnTo>
                        <a:pt x="367179" y="589940"/>
                      </a:lnTo>
                      <a:lnTo>
                        <a:pt x="418806" y="623541"/>
                      </a:lnTo>
                      <a:lnTo>
                        <a:pt x="470434" y="589940"/>
                      </a:lnTo>
                      <a:close/>
                      <a:moveTo>
                        <a:pt x="283152" y="556341"/>
                      </a:moveTo>
                      <a:lnTo>
                        <a:pt x="231529" y="589939"/>
                      </a:lnTo>
                      <a:lnTo>
                        <a:pt x="283156" y="623539"/>
                      </a:lnTo>
                      <a:lnTo>
                        <a:pt x="334785" y="589941"/>
                      </a:lnTo>
                      <a:close/>
                      <a:moveTo>
                        <a:pt x="1232703" y="556341"/>
                      </a:moveTo>
                      <a:lnTo>
                        <a:pt x="1181078" y="589940"/>
                      </a:lnTo>
                      <a:lnTo>
                        <a:pt x="1232702" y="623538"/>
                      </a:lnTo>
                      <a:lnTo>
                        <a:pt x="1284329" y="589939"/>
                      </a:lnTo>
                      <a:close/>
                      <a:moveTo>
                        <a:pt x="1097059" y="556341"/>
                      </a:moveTo>
                      <a:lnTo>
                        <a:pt x="1045436" y="589939"/>
                      </a:lnTo>
                      <a:lnTo>
                        <a:pt x="1097059" y="623539"/>
                      </a:lnTo>
                      <a:lnTo>
                        <a:pt x="1148681" y="589940"/>
                      </a:lnTo>
                      <a:close/>
                      <a:moveTo>
                        <a:pt x="825758" y="556341"/>
                      </a:moveTo>
                      <a:lnTo>
                        <a:pt x="774129" y="589940"/>
                      </a:lnTo>
                      <a:lnTo>
                        <a:pt x="825758" y="623539"/>
                      </a:lnTo>
                      <a:lnTo>
                        <a:pt x="877384" y="589940"/>
                      </a:lnTo>
                      <a:close/>
                      <a:moveTo>
                        <a:pt x="2317910" y="556340"/>
                      </a:moveTo>
                      <a:lnTo>
                        <a:pt x="2266283" y="589939"/>
                      </a:lnTo>
                      <a:lnTo>
                        <a:pt x="2317908" y="623537"/>
                      </a:lnTo>
                      <a:lnTo>
                        <a:pt x="2369535" y="589938"/>
                      </a:lnTo>
                      <a:close/>
                      <a:moveTo>
                        <a:pt x="2046608" y="556340"/>
                      </a:moveTo>
                      <a:lnTo>
                        <a:pt x="1994980" y="589939"/>
                      </a:lnTo>
                      <a:lnTo>
                        <a:pt x="2046607" y="623538"/>
                      </a:lnTo>
                      <a:lnTo>
                        <a:pt x="2098235" y="589939"/>
                      </a:lnTo>
                      <a:close/>
                      <a:moveTo>
                        <a:pt x="1775306" y="556340"/>
                      </a:moveTo>
                      <a:lnTo>
                        <a:pt x="1723679" y="589939"/>
                      </a:lnTo>
                      <a:lnTo>
                        <a:pt x="1775306" y="623538"/>
                      </a:lnTo>
                      <a:lnTo>
                        <a:pt x="1826933" y="589939"/>
                      </a:lnTo>
                      <a:close/>
                      <a:moveTo>
                        <a:pt x="1504005" y="556340"/>
                      </a:moveTo>
                      <a:lnTo>
                        <a:pt x="1452378" y="589940"/>
                      </a:lnTo>
                      <a:lnTo>
                        <a:pt x="1504004" y="623538"/>
                      </a:lnTo>
                      <a:lnTo>
                        <a:pt x="1555631" y="589938"/>
                      </a:lnTo>
                      <a:close/>
                      <a:moveTo>
                        <a:pt x="147507" y="556340"/>
                      </a:moveTo>
                      <a:lnTo>
                        <a:pt x="95878" y="589941"/>
                      </a:lnTo>
                      <a:lnTo>
                        <a:pt x="147503" y="623539"/>
                      </a:lnTo>
                      <a:lnTo>
                        <a:pt x="199131" y="589939"/>
                      </a:lnTo>
                      <a:close/>
                      <a:moveTo>
                        <a:pt x="2182258" y="556339"/>
                      </a:moveTo>
                      <a:lnTo>
                        <a:pt x="2130630" y="589938"/>
                      </a:lnTo>
                      <a:lnTo>
                        <a:pt x="2182258" y="623538"/>
                      </a:lnTo>
                      <a:lnTo>
                        <a:pt x="2233887" y="589939"/>
                      </a:lnTo>
                      <a:close/>
                      <a:moveTo>
                        <a:pt x="1910956" y="556339"/>
                      </a:moveTo>
                      <a:lnTo>
                        <a:pt x="1859328" y="589938"/>
                      </a:lnTo>
                      <a:lnTo>
                        <a:pt x="1910956" y="623538"/>
                      </a:lnTo>
                      <a:lnTo>
                        <a:pt x="1962584" y="589939"/>
                      </a:lnTo>
                      <a:close/>
                      <a:moveTo>
                        <a:pt x="1639655" y="556339"/>
                      </a:moveTo>
                      <a:lnTo>
                        <a:pt x="1588028" y="589939"/>
                      </a:lnTo>
                      <a:lnTo>
                        <a:pt x="1639655" y="623538"/>
                      </a:lnTo>
                      <a:lnTo>
                        <a:pt x="1691282" y="589939"/>
                      </a:lnTo>
                      <a:close/>
                      <a:moveTo>
                        <a:pt x="1368354" y="556339"/>
                      </a:moveTo>
                      <a:lnTo>
                        <a:pt x="1316727" y="589939"/>
                      </a:lnTo>
                      <a:lnTo>
                        <a:pt x="1368355" y="623539"/>
                      </a:lnTo>
                      <a:lnTo>
                        <a:pt x="1419983" y="589940"/>
                      </a:lnTo>
                      <a:close/>
                      <a:moveTo>
                        <a:pt x="1029236" y="512200"/>
                      </a:moveTo>
                      <a:lnTo>
                        <a:pt x="977609" y="545799"/>
                      </a:lnTo>
                      <a:lnTo>
                        <a:pt x="1029236" y="579397"/>
                      </a:lnTo>
                      <a:lnTo>
                        <a:pt x="1080862" y="545798"/>
                      </a:lnTo>
                      <a:close/>
                      <a:moveTo>
                        <a:pt x="215330" y="512200"/>
                      </a:moveTo>
                      <a:lnTo>
                        <a:pt x="163704" y="545799"/>
                      </a:lnTo>
                      <a:lnTo>
                        <a:pt x="215331" y="579397"/>
                      </a:lnTo>
                      <a:lnTo>
                        <a:pt x="266955" y="545799"/>
                      </a:lnTo>
                      <a:close/>
                      <a:moveTo>
                        <a:pt x="757935" y="512200"/>
                      </a:moveTo>
                      <a:lnTo>
                        <a:pt x="706307" y="545799"/>
                      </a:lnTo>
                      <a:lnTo>
                        <a:pt x="757932" y="579399"/>
                      </a:lnTo>
                      <a:lnTo>
                        <a:pt x="809557" y="545799"/>
                      </a:lnTo>
                      <a:close/>
                      <a:moveTo>
                        <a:pt x="486631" y="512200"/>
                      </a:moveTo>
                      <a:lnTo>
                        <a:pt x="435005" y="545799"/>
                      </a:lnTo>
                      <a:lnTo>
                        <a:pt x="486633" y="579398"/>
                      </a:lnTo>
                      <a:lnTo>
                        <a:pt x="538259" y="545799"/>
                      </a:lnTo>
                      <a:close/>
                      <a:moveTo>
                        <a:pt x="1300530" y="512199"/>
                      </a:moveTo>
                      <a:lnTo>
                        <a:pt x="1248903" y="545799"/>
                      </a:lnTo>
                      <a:lnTo>
                        <a:pt x="1300527" y="579397"/>
                      </a:lnTo>
                      <a:lnTo>
                        <a:pt x="1352155" y="545797"/>
                      </a:lnTo>
                      <a:close/>
                      <a:moveTo>
                        <a:pt x="1164877" y="512199"/>
                      </a:moveTo>
                      <a:lnTo>
                        <a:pt x="1113251" y="545798"/>
                      </a:lnTo>
                      <a:lnTo>
                        <a:pt x="1164879" y="579397"/>
                      </a:lnTo>
                      <a:lnTo>
                        <a:pt x="1216505" y="545798"/>
                      </a:lnTo>
                      <a:close/>
                      <a:moveTo>
                        <a:pt x="893580" y="512199"/>
                      </a:moveTo>
                      <a:lnTo>
                        <a:pt x="841957" y="545799"/>
                      </a:lnTo>
                      <a:lnTo>
                        <a:pt x="893580" y="579398"/>
                      </a:lnTo>
                      <a:lnTo>
                        <a:pt x="945208" y="545799"/>
                      </a:lnTo>
                      <a:close/>
                      <a:moveTo>
                        <a:pt x="622281" y="512199"/>
                      </a:moveTo>
                      <a:lnTo>
                        <a:pt x="570655" y="545799"/>
                      </a:lnTo>
                      <a:lnTo>
                        <a:pt x="622283" y="579399"/>
                      </a:lnTo>
                      <a:lnTo>
                        <a:pt x="673913" y="545799"/>
                      </a:lnTo>
                      <a:close/>
                      <a:moveTo>
                        <a:pt x="350981" y="512199"/>
                      </a:moveTo>
                      <a:lnTo>
                        <a:pt x="299352" y="545798"/>
                      </a:lnTo>
                      <a:lnTo>
                        <a:pt x="350979" y="579399"/>
                      </a:lnTo>
                      <a:lnTo>
                        <a:pt x="402609" y="545799"/>
                      </a:lnTo>
                      <a:close/>
                      <a:moveTo>
                        <a:pt x="1843132" y="512199"/>
                      </a:moveTo>
                      <a:lnTo>
                        <a:pt x="1791504" y="545798"/>
                      </a:lnTo>
                      <a:lnTo>
                        <a:pt x="1843130" y="579397"/>
                      </a:lnTo>
                      <a:lnTo>
                        <a:pt x="1894758" y="545797"/>
                      </a:lnTo>
                      <a:close/>
                      <a:moveTo>
                        <a:pt x="1571832" y="512199"/>
                      </a:moveTo>
                      <a:lnTo>
                        <a:pt x="1520204" y="545798"/>
                      </a:lnTo>
                      <a:lnTo>
                        <a:pt x="1571829" y="579397"/>
                      </a:lnTo>
                      <a:lnTo>
                        <a:pt x="1623456" y="545797"/>
                      </a:lnTo>
                      <a:close/>
                      <a:moveTo>
                        <a:pt x="2250083" y="512198"/>
                      </a:moveTo>
                      <a:lnTo>
                        <a:pt x="2198457" y="545797"/>
                      </a:lnTo>
                      <a:lnTo>
                        <a:pt x="2250085" y="579396"/>
                      </a:lnTo>
                      <a:lnTo>
                        <a:pt x="2301711" y="545798"/>
                      </a:lnTo>
                      <a:close/>
                      <a:moveTo>
                        <a:pt x="2114434" y="512198"/>
                      </a:moveTo>
                      <a:lnTo>
                        <a:pt x="2062806" y="545798"/>
                      </a:lnTo>
                      <a:lnTo>
                        <a:pt x="2114433" y="579396"/>
                      </a:lnTo>
                      <a:lnTo>
                        <a:pt x="2166060" y="545797"/>
                      </a:lnTo>
                      <a:close/>
                      <a:moveTo>
                        <a:pt x="1707480" y="512198"/>
                      </a:moveTo>
                      <a:lnTo>
                        <a:pt x="1655854" y="545797"/>
                      </a:lnTo>
                      <a:lnTo>
                        <a:pt x="1707481" y="579397"/>
                      </a:lnTo>
                      <a:lnTo>
                        <a:pt x="1759107" y="545798"/>
                      </a:lnTo>
                      <a:close/>
                      <a:moveTo>
                        <a:pt x="1436179" y="512198"/>
                      </a:moveTo>
                      <a:lnTo>
                        <a:pt x="1384552" y="545797"/>
                      </a:lnTo>
                      <a:lnTo>
                        <a:pt x="1436180" y="579398"/>
                      </a:lnTo>
                      <a:lnTo>
                        <a:pt x="1487807" y="545798"/>
                      </a:lnTo>
                      <a:close/>
                      <a:moveTo>
                        <a:pt x="1978782" y="512198"/>
                      </a:moveTo>
                      <a:lnTo>
                        <a:pt x="1927154" y="545797"/>
                      </a:lnTo>
                      <a:lnTo>
                        <a:pt x="1978783" y="579396"/>
                      </a:lnTo>
                      <a:lnTo>
                        <a:pt x="2030409" y="545798"/>
                      </a:lnTo>
                      <a:close/>
                      <a:moveTo>
                        <a:pt x="825758" y="468059"/>
                      </a:moveTo>
                      <a:lnTo>
                        <a:pt x="774129" y="501657"/>
                      </a:lnTo>
                      <a:lnTo>
                        <a:pt x="825758" y="535256"/>
                      </a:lnTo>
                      <a:lnTo>
                        <a:pt x="877384" y="501658"/>
                      </a:lnTo>
                      <a:close/>
                      <a:moveTo>
                        <a:pt x="1910957" y="468058"/>
                      </a:moveTo>
                      <a:lnTo>
                        <a:pt x="1859330" y="501657"/>
                      </a:lnTo>
                      <a:lnTo>
                        <a:pt x="1910956" y="535255"/>
                      </a:lnTo>
                      <a:lnTo>
                        <a:pt x="1962583" y="501656"/>
                      </a:lnTo>
                      <a:close/>
                      <a:moveTo>
                        <a:pt x="1639656" y="468058"/>
                      </a:moveTo>
                      <a:lnTo>
                        <a:pt x="1588030" y="501656"/>
                      </a:lnTo>
                      <a:lnTo>
                        <a:pt x="1639655" y="535255"/>
                      </a:lnTo>
                      <a:lnTo>
                        <a:pt x="1691281" y="501656"/>
                      </a:lnTo>
                      <a:close/>
                      <a:moveTo>
                        <a:pt x="1368355" y="468058"/>
                      </a:moveTo>
                      <a:lnTo>
                        <a:pt x="1316728" y="501657"/>
                      </a:lnTo>
                      <a:lnTo>
                        <a:pt x="1368354" y="535255"/>
                      </a:lnTo>
                      <a:lnTo>
                        <a:pt x="1419980" y="501656"/>
                      </a:lnTo>
                      <a:close/>
                      <a:moveTo>
                        <a:pt x="1097059" y="468058"/>
                      </a:moveTo>
                      <a:lnTo>
                        <a:pt x="1045435" y="501659"/>
                      </a:lnTo>
                      <a:lnTo>
                        <a:pt x="1097059" y="535256"/>
                      </a:lnTo>
                      <a:lnTo>
                        <a:pt x="1148680" y="501657"/>
                      </a:lnTo>
                      <a:close/>
                      <a:moveTo>
                        <a:pt x="961408" y="468058"/>
                      </a:moveTo>
                      <a:lnTo>
                        <a:pt x="909777" y="501658"/>
                      </a:lnTo>
                      <a:lnTo>
                        <a:pt x="961407" y="535256"/>
                      </a:lnTo>
                      <a:lnTo>
                        <a:pt x="1013036" y="501658"/>
                      </a:lnTo>
                      <a:close/>
                      <a:moveTo>
                        <a:pt x="554460" y="468058"/>
                      </a:moveTo>
                      <a:lnTo>
                        <a:pt x="502829" y="501657"/>
                      </a:lnTo>
                      <a:lnTo>
                        <a:pt x="554460" y="535258"/>
                      </a:lnTo>
                      <a:lnTo>
                        <a:pt x="606087" y="501657"/>
                      </a:lnTo>
                      <a:close/>
                      <a:moveTo>
                        <a:pt x="418806" y="468058"/>
                      </a:moveTo>
                      <a:lnTo>
                        <a:pt x="367181" y="501657"/>
                      </a:lnTo>
                      <a:lnTo>
                        <a:pt x="418809" y="535256"/>
                      </a:lnTo>
                      <a:lnTo>
                        <a:pt x="470432" y="501658"/>
                      </a:lnTo>
                      <a:close/>
                      <a:moveTo>
                        <a:pt x="283156" y="468058"/>
                      </a:moveTo>
                      <a:lnTo>
                        <a:pt x="231530" y="501658"/>
                      </a:lnTo>
                      <a:lnTo>
                        <a:pt x="283152" y="535257"/>
                      </a:lnTo>
                      <a:lnTo>
                        <a:pt x="334785" y="501657"/>
                      </a:lnTo>
                      <a:close/>
                      <a:moveTo>
                        <a:pt x="147504" y="468058"/>
                      </a:moveTo>
                      <a:lnTo>
                        <a:pt x="95879" y="501657"/>
                      </a:lnTo>
                      <a:lnTo>
                        <a:pt x="147506" y="535256"/>
                      </a:lnTo>
                      <a:lnTo>
                        <a:pt x="199131" y="501657"/>
                      </a:lnTo>
                      <a:close/>
                      <a:moveTo>
                        <a:pt x="2182258" y="468058"/>
                      </a:moveTo>
                      <a:lnTo>
                        <a:pt x="2130633" y="501656"/>
                      </a:lnTo>
                      <a:lnTo>
                        <a:pt x="2182258" y="535255"/>
                      </a:lnTo>
                      <a:lnTo>
                        <a:pt x="2233885" y="501656"/>
                      </a:lnTo>
                      <a:close/>
                      <a:moveTo>
                        <a:pt x="690106" y="468058"/>
                      </a:moveTo>
                      <a:lnTo>
                        <a:pt x="638480" y="501657"/>
                      </a:lnTo>
                      <a:lnTo>
                        <a:pt x="690110" y="535257"/>
                      </a:lnTo>
                      <a:lnTo>
                        <a:pt x="741734" y="501657"/>
                      </a:lnTo>
                      <a:close/>
                      <a:moveTo>
                        <a:pt x="2046608" y="468057"/>
                      </a:moveTo>
                      <a:lnTo>
                        <a:pt x="1994980" y="501656"/>
                      </a:lnTo>
                      <a:lnTo>
                        <a:pt x="2046608" y="535255"/>
                      </a:lnTo>
                      <a:lnTo>
                        <a:pt x="2098236" y="501656"/>
                      </a:lnTo>
                      <a:close/>
                      <a:moveTo>
                        <a:pt x="1775307" y="468057"/>
                      </a:moveTo>
                      <a:lnTo>
                        <a:pt x="1723678" y="501657"/>
                      </a:lnTo>
                      <a:lnTo>
                        <a:pt x="1775306" y="535255"/>
                      </a:lnTo>
                      <a:lnTo>
                        <a:pt x="1826933" y="501656"/>
                      </a:lnTo>
                      <a:close/>
                      <a:moveTo>
                        <a:pt x="1504005" y="468057"/>
                      </a:moveTo>
                      <a:lnTo>
                        <a:pt x="1452377" y="501656"/>
                      </a:lnTo>
                      <a:lnTo>
                        <a:pt x="1504006" y="535256"/>
                      </a:lnTo>
                      <a:lnTo>
                        <a:pt x="1555633" y="501656"/>
                      </a:lnTo>
                      <a:close/>
                      <a:moveTo>
                        <a:pt x="1232704" y="468057"/>
                      </a:moveTo>
                      <a:lnTo>
                        <a:pt x="1181076" y="501657"/>
                      </a:lnTo>
                      <a:lnTo>
                        <a:pt x="1232703" y="535256"/>
                      </a:lnTo>
                      <a:lnTo>
                        <a:pt x="1284331" y="501656"/>
                      </a:lnTo>
                      <a:close/>
                      <a:moveTo>
                        <a:pt x="893580" y="423917"/>
                      </a:moveTo>
                      <a:lnTo>
                        <a:pt x="841957" y="457516"/>
                      </a:lnTo>
                      <a:lnTo>
                        <a:pt x="893577" y="491116"/>
                      </a:lnTo>
                      <a:lnTo>
                        <a:pt x="945208" y="457516"/>
                      </a:lnTo>
                      <a:close/>
                      <a:moveTo>
                        <a:pt x="622283" y="423917"/>
                      </a:moveTo>
                      <a:lnTo>
                        <a:pt x="570659" y="457517"/>
                      </a:lnTo>
                      <a:lnTo>
                        <a:pt x="622282" y="491116"/>
                      </a:lnTo>
                      <a:lnTo>
                        <a:pt x="673909" y="457516"/>
                      </a:lnTo>
                      <a:close/>
                      <a:moveTo>
                        <a:pt x="350979" y="423917"/>
                      </a:moveTo>
                      <a:lnTo>
                        <a:pt x="299352" y="457516"/>
                      </a:lnTo>
                      <a:lnTo>
                        <a:pt x="350981" y="491115"/>
                      </a:lnTo>
                      <a:lnTo>
                        <a:pt x="402605" y="457517"/>
                      </a:lnTo>
                      <a:close/>
                      <a:moveTo>
                        <a:pt x="757929" y="423917"/>
                      </a:moveTo>
                      <a:lnTo>
                        <a:pt x="706307" y="457516"/>
                      </a:lnTo>
                      <a:lnTo>
                        <a:pt x="757935" y="491116"/>
                      </a:lnTo>
                      <a:lnTo>
                        <a:pt x="809561" y="457516"/>
                      </a:lnTo>
                      <a:close/>
                      <a:moveTo>
                        <a:pt x="215330" y="423917"/>
                      </a:moveTo>
                      <a:lnTo>
                        <a:pt x="163703" y="457517"/>
                      </a:lnTo>
                      <a:lnTo>
                        <a:pt x="215328" y="491116"/>
                      </a:lnTo>
                      <a:lnTo>
                        <a:pt x="266955" y="457516"/>
                      </a:lnTo>
                      <a:close/>
                      <a:moveTo>
                        <a:pt x="1571830" y="423916"/>
                      </a:moveTo>
                      <a:lnTo>
                        <a:pt x="1520204" y="457515"/>
                      </a:lnTo>
                      <a:lnTo>
                        <a:pt x="1571832" y="491114"/>
                      </a:lnTo>
                      <a:lnTo>
                        <a:pt x="1623458" y="457516"/>
                      </a:lnTo>
                      <a:close/>
                      <a:moveTo>
                        <a:pt x="1300529" y="423916"/>
                      </a:moveTo>
                      <a:lnTo>
                        <a:pt x="1248902" y="457516"/>
                      </a:lnTo>
                      <a:lnTo>
                        <a:pt x="1300529" y="491115"/>
                      </a:lnTo>
                      <a:lnTo>
                        <a:pt x="1352156" y="457516"/>
                      </a:lnTo>
                      <a:close/>
                      <a:moveTo>
                        <a:pt x="1029239" y="423916"/>
                      </a:moveTo>
                      <a:lnTo>
                        <a:pt x="977606" y="457517"/>
                      </a:lnTo>
                      <a:lnTo>
                        <a:pt x="1029234" y="491116"/>
                      </a:lnTo>
                      <a:lnTo>
                        <a:pt x="1080866" y="457516"/>
                      </a:lnTo>
                      <a:close/>
                      <a:moveTo>
                        <a:pt x="486633" y="423916"/>
                      </a:moveTo>
                      <a:lnTo>
                        <a:pt x="435007" y="457517"/>
                      </a:lnTo>
                      <a:lnTo>
                        <a:pt x="486631" y="491116"/>
                      </a:lnTo>
                      <a:lnTo>
                        <a:pt x="538259" y="457516"/>
                      </a:lnTo>
                      <a:close/>
                      <a:moveTo>
                        <a:pt x="1843131" y="423916"/>
                      </a:moveTo>
                      <a:lnTo>
                        <a:pt x="1791505" y="457516"/>
                      </a:lnTo>
                      <a:lnTo>
                        <a:pt x="1843132" y="491114"/>
                      </a:lnTo>
                      <a:lnTo>
                        <a:pt x="1894758" y="457516"/>
                      </a:lnTo>
                      <a:close/>
                      <a:moveTo>
                        <a:pt x="1707482" y="423916"/>
                      </a:moveTo>
                      <a:lnTo>
                        <a:pt x="1655854" y="457516"/>
                      </a:lnTo>
                      <a:lnTo>
                        <a:pt x="1707480" y="491114"/>
                      </a:lnTo>
                      <a:lnTo>
                        <a:pt x="1759108" y="457515"/>
                      </a:lnTo>
                      <a:close/>
                      <a:moveTo>
                        <a:pt x="1436181" y="423916"/>
                      </a:moveTo>
                      <a:lnTo>
                        <a:pt x="1384552" y="457516"/>
                      </a:lnTo>
                      <a:lnTo>
                        <a:pt x="1436178" y="491115"/>
                      </a:lnTo>
                      <a:lnTo>
                        <a:pt x="1487806" y="457514"/>
                      </a:lnTo>
                      <a:close/>
                      <a:moveTo>
                        <a:pt x="1164879" y="423916"/>
                      </a:moveTo>
                      <a:lnTo>
                        <a:pt x="1113251" y="457516"/>
                      </a:lnTo>
                      <a:lnTo>
                        <a:pt x="1164877" y="491115"/>
                      </a:lnTo>
                      <a:lnTo>
                        <a:pt x="1216505" y="457516"/>
                      </a:lnTo>
                      <a:close/>
                      <a:moveTo>
                        <a:pt x="1978783" y="423915"/>
                      </a:moveTo>
                      <a:lnTo>
                        <a:pt x="1927155" y="457516"/>
                      </a:lnTo>
                      <a:lnTo>
                        <a:pt x="1978782" y="491114"/>
                      </a:lnTo>
                      <a:lnTo>
                        <a:pt x="2030411" y="457514"/>
                      </a:lnTo>
                      <a:close/>
                      <a:moveTo>
                        <a:pt x="2250085" y="423915"/>
                      </a:moveTo>
                      <a:lnTo>
                        <a:pt x="2198458" y="457516"/>
                      </a:lnTo>
                      <a:lnTo>
                        <a:pt x="2250083" y="491114"/>
                      </a:lnTo>
                      <a:lnTo>
                        <a:pt x="2301711" y="457515"/>
                      </a:lnTo>
                      <a:close/>
                      <a:moveTo>
                        <a:pt x="2114433" y="423915"/>
                      </a:moveTo>
                      <a:lnTo>
                        <a:pt x="2062806" y="457514"/>
                      </a:lnTo>
                      <a:lnTo>
                        <a:pt x="2114434" y="491114"/>
                      </a:lnTo>
                      <a:lnTo>
                        <a:pt x="2166060" y="457516"/>
                      </a:lnTo>
                      <a:close/>
                      <a:moveTo>
                        <a:pt x="1097059" y="379774"/>
                      </a:moveTo>
                      <a:lnTo>
                        <a:pt x="1045436" y="413375"/>
                      </a:lnTo>
                      <a:lnTo>
                        <a:pt x="1097059" y="446974"/>
                      </a:lnTo>
                      <a:lnTo>
                        <a:pt x="1148681" y="413375"/>
                      </a:lnTo>
                      <a:close/>
                      <a:moveTo>
                        <a:pt x="961408" y="379774"/>
                      </a:moveTo>
                      <a:lnTo>
                        <a:pt x="909777" y="413376"/>
                      </a:lnTo>
                      <a:lnTo>
                        <a:pt x="961405" y="446973"/>
                      </a:lnTo>
                      <a:lnTo>
                        <a:pt x="1013036" y="413375"/>
                      </a:lnTo>
                      <a:close/>
                      <a:moveTo>
                        <a:pt x="418809" y="379774"/>
                      </a:moveTo>
                      <a:lnTo>
                        <a:pt x="367179" y="413375"/>
                      </a:lnTo>
                      <a:lnTo>
                        <a:pt x="418806" y="446973"/>
                      </a:lnTo>
                      <a:lnTo>
                        <a:pt x="470434" y="413374"/>
                      </a:lnTo>
                      <a:close/>
                      <a:moveTo>
                        <a:pt x="2046608" y="379774"/>
                      </a:moveTo>
                      <a:lnTo>
                        <a:pt x="1994981" y="413373"/>
                      </a:lnTo>
                      <a:lnTo>
                        <a:pt x="2046608" y="446973"/>
                      </a:lnTo>
                      <a:lnTo>
                        <a:pt x="2098235" y="413373"/>
                      </a:lnTo>
                      <a:close/>
                      <a:moveTo>
                        <a:pt x="1775307" y="379774"/>
                      </a:moveTo>
                      <a:lnTo>
                        <a:pt x="1723680" y="413373"/>
                      </a:lnTo>
                      <a:lnTo>
                        <a:pt x="1775306" y="446973"/>
                      </a:lnTo>
                      <a:lnTo>
                        <a:pt x="1826933" y="413373"/>
                      </a:lnTo>
                      <a:close/>
                      <a:moveTo>
                        <a:pt x="1504005" y="379774"/>
                      </a:moveTo>
                      <a:lnTo>
                        <a:pt x="1452380" y="413373"/>
                      </a:lnTo>
                      <a:lnTo>
                        <a:pt x="1504005" y="446973"/>
                      </a:lnTo>
                      <a:lnTo>
                        <a:pt x="1555631" y="413373"/>
                      </a:lnTo>
                      <a:close/>
                      <a:moveTo>
                        <a:pt x="1232704" y="379774"/>
                      </a:moveTo>
                      <a:lnTo>
                        <a:pt x="1181078" y="413374"/>
                      </a:lnTo>
                      <a:lnTo>
                        <a:pt x="1232703" y="446973"/>
                      </a:lnTo>
                      <a:lnTo>
                        <a:pt x="1284329" y="413374"/>
                      </a:lnTo>
                      <a:close/>
                      <a:moveTo>
                        <a:pt x="690106" y="379774"/>
                      </a:moveTo>
                      <a:lnTo>
                        <a:pt x="638480" y="413374"/>
                      </a:lnTo>
                      <a:lnTo>
                        <a:pt x="690106" y="446973"/>
                      </a:lnTo>
                      <a:lnTo>
                        <a:pt x="741734" y="413374"/>
                      </a:lnTo>
                      <a:close/>
                      <a:moveTo>
                        <a:pt x="554460" y="379774"/>
                      </a:moveTo>
                      <a:lnTo>
                        <a:pt x="502832" y="413374"/>
                      </a:lnTo>
                      <a:lnTo>
                        <a:pt x="554460" y="446974"/>
                      </a:lnTo>
                      <a:lnTo>
                        <a:pt x="606084" y="413374"/>
                      </a:lnTo>
                      <a:close/>
                      <a:moveTo>
                        <a:pt x="283152" y="379774"/>
                      </a:moveTo>
                      <a:lnTo>
                        <a:pt x="231529" y="413374"/>
                      </a:lnTo>
                      <a:lnTo>
                        <a:pt x="283152" y="446974"/>
                      </a:lnTo>
                      <a:lnTo>
                        <a:pt x="334780" y="413374"/>
                      </a:lnTo>
                      <a:close/>
                      <a:moveTo>
                        <a:pt x="1910957" y="379773"/>
                      </a:moveTo>
                      <a:lnTo>
                        <a:pt x="1859330" y="413373"/>
                      </a:lnTo>
                      <a:lnTo>
                        <a:pt x="1910957" y="446973"/>
                      </a:lnTo>
                      <a:lnTo>
                        <a:pt x="1962584" y="413373"/>
                      </a:lnTo>
                      <a:close/>
                      <a:moveTo>
                        <a:pt x="1639656" y="379773"/>
                      </a:moveTo>
                      <a:lnTo>
                        <a:pt x="1588028" y="413374"/>
                      </a:lnTo>
                      <a:lnTo>
                        <a:pt x="1639656" y="446974"/>
                      </a:lnTo>
                      <a:lnTo>
                        <a:pt x="1691284" y="413373"/>
                      </a:lnTo>
                      <a:close/>
                      <a:moveTo>
                        <a:pt x="1368355" y="379773"/>
                      </a:moveTo>
                      <a:lnTo>
                        <a:pt x="1316727" y="413374"/>
                      </a:lnTo>
                      <a:lnTo>
                        <a:pt x="1368355" y="446973"/>
                      </a:lnTo>
                      <a:lnTo>
                        <a:pt x="1419982" y="413373"/>
                      </a:lnTo>
                      <a:close/>
                      <a:moveTo>
                        <a:pt x="825754" y="379773"/>
                      </a:moveTo>
                      <a:lnTo>
                        <a:pt x="774129" y="413374"/>
                      </a:lnTo>
                      <a:lnTo>
                        <a:pt x="825758" y="446974"/>
                      </a:lnTo>
                      <a:lnTo>
                        <a:pt x="877384" y="413376"/>
                      </a:lnTo>
                      <a:close/>
                      <a:moveTo>
                        <a:pt x="2182257" y="379771"/>
                      </a:moveTo>
                      <a:lnTo>
                        <a:pt x="2130630" y="413373"/>
                      </a:lnTo>
                      <a:lnTo>
                        <a:pt x="2182258" y="446973"/>
                      </a:lnTo>
                      <a:lnTo>
                        <a:pt x="2233887" y="413373"/>
                      </a:lnTo>
                      <a:close/>
                      <a:moveTo>
                        <a:pt x="1029236" y="335633"/>
                      </a:moveTo>
                      <a:lnTo>
                        <a:pt x="977609" y="369233"/>
                      </a:lnTo>
                      <a:lnTo>
                        <a:pt x="1029239" y="402832"/>
                      </a:lnTo>
                      <a:lnTo>
                        <a:pt x="1080862" y="369232"/>
                      </a:lnTo>
                      <a:close/>
                      <a:moveTo>
                        <a:pt x="757935" y="335633"/>
                      </a:moveTo>
                      <a:lnTo>
                        <a:pt x="706307" y="369233"/>
                      </a:lnTo>
                      <a:lnTo>
                        <a:pt x="757929" y="402832"/>
                      </a:lnTo>
                      <a:lnTo>
                        <a:pt x="809558" y="369233"/>
                      </a:lnTo>
                      <a:close/>
                      <a:moveTo>
                        <a:pt x="486631" y="335632"/>
                      </a:moveTo>
                      <a:lnTo>
                        <a:pt x="435005" y="369232"/>
                      </a:lnTo>
                      <a:lnTo>
                        <a:pt x="486633" y="402832"/>
                      </a:lnTo>
                      <a:lnTo>
                        <a:pt x="538259" y="369233"/>
                      </a:lnTo>
                      <a:close/>
                      <a:moveTo>
                        <a:pt x="1571832" y="335632"/>
                      </a:moveTo>
                      <a:lnTo>
                        <a:pt x="1520204" y="369232"/>
                      </a:lnTo>
                      <a:lnTo>
                        <a:pt x="1571829" y="402830"/>
                      </a:lnTo>
                      <a:lnTo>
                        <a:pt x="1623457" y="369229"/>
                      </a:lnTo>
                      <a:close/>
                      <a:moveTo>
                        <a:pt x="1300531" y="335632"/>
                      </a:moveTo>
                      <a:lnTo>
                        <a:pt x="1248902" y="369233"/>
                      </a:lnTo>
                      <a:lnTo>
                        <a:pt x="1300529" y="402831"/>
                      </a:lnTo>
                      <a:lnTo>
                        <a:pt x="1352156" y="369229"/>
                      </a:lnTo>
                      <a:close/>
                      <a:moveTo>
                        <a:pt x="2114433" y="335631"/>
                      </a:moveTo>
                      <a:lnTo>
                        <a:pt x="2062806" y="369229"/>
                      </a:lnTo>
                      <a:lnTo>
                        <a:pt x="2114433" y="402830"/>
                      </a:lnTo>
                      <a:lnTo>
                        <a:pt x="2166060" y="369229"/>
                      </a:lnTo>
                      <a:close/>
                      <a:moveTo>
                        <a:pt x="1707481" y="335631"/>
                      </a:moveTo>
                      <a:lnTo>
                        <a:pt x="1655854" y="369230"/>
                      </a:lnTo>
                      <a:lnTo>
                        <a:pt x="1707482" y="402832"/>
                      </a:lnTo>
                      <a:lnTo>
                        <a:pt x="1759109" y="369230"/>
                      </a:lnTo>
                      <a:close/>
                      <a:moveTo>
                        <a:pt x="1436179" y="335631"/>
                      </a:moveTo>
                      <a:lnTo>
                        <a:pt x="1384553" y="369230"/>
                      </a:lnTo>
                      <a:lnTo>
                        <a:pt x="1436180" y="402831"/>
                      </a:lnTo>
                      <a:lnTo>
                        <a:pt x="1487807" y="369230"/>
                      </a:lnTo>
                      <a:close/>
                      <a:moveTo>
                        <a:pt x="1164877" y="335631"/>
                      </a:moveTo>
                      <a:lnTo>
                        <a:pt x="1113252" y="369230"/>
                      </a:lnTo>
                      <a:lnTo>
                        <a:pt x="1164879" y="402832"/>
                      </a:lnTo>
                      <a:lnTo>
                        <a:pt x="1216505" y="369233"/>
                      </a:lnTo>
                      <a:close/>
                      <a:moveTo>
                        <a:pt x="893578" y="335631"/>
                      </a:moveTo>
                      <a:lnTo>
                        <a:pt x="841957" y="369231"/>
                      </a:lnTo>
                      <a:lnTo>
                        <a:pt x="893580" y="402833"/>
                      </a:lnTo>
                      <a:lnTo>
                        <a:pt x="945208" y="369233"/>
                      </a:lnTo>
                      <a:close/>
                      <a:moveTo>
                        <a:pt x="622281" y="335631"/>
                      </a:moveTo>
                      <a:lnTo>
                        <a:pt x="570655" y="369231"/>
                      </a:lnTo>
                      <a:lnTo>
                        <a:pt x="622283" y="402832"/>
                      </a:lnTo>
                      <a:lnTo>
                        <a:pt x="673911" y="369232"/>
                      </a:lnTo>
                      <a:close/>
                      <a:moveTo>
                        <a:pt x="350981" y="335631"/>
                      </a:moveTo>
                      <a:lnTo>
                        <a:pt x="299352" y="369233"/>
                      </a:lnTo>
                      <a:lnTo>
                        <a:pt x="350979" y="402832"/>
                      </a:lnTo>
                      <a:lnTo>
                        <a:pt x="402608" y="369231"/>
                      </a:lnTo>
                      <a:close/>
                      <a:moveTo>
                        <a:pt x="1978783" y="335631"/>
                      </a:moveTo>
                      <a:lnTo>
                        <a:pt x="1927156" y="369229"/>
                      </a:lnTo>
                      <a:lnTo>
                        <a:pt x="1978783" y="402830"/>
                      </a:lnTo>
                      <a:lnTo>
                        <a:pt x="2030410" y="369229"/>
                      </a:lnTo>
                      <a:close/>
                      <a:moveTo>
                        <a:pt x="1843133" y="335631"/>
                      </a:moveTo>
                      <a:lnTo>
                        <a:pt x="1791505" y="369231"/>
                      </a:lnTo>
                      <a:lnTo>
                        <a:pt x="1843130" y="402830"/>
                      </a:lnTo>
                      <a:lnTo>
                        <a:pt x="1894758" y="369229"/>
                      </a:lnTo>
                      <a:close/>
                      <a:moveTo>
                        <a:pt x="1368355" y="291493"/>
                      </a:moveTo>
                      <a:lnTo>
                        <a:pt x="1316729" y="325090"/>
                      </a:lnTo>
                      <a:lnTo>
                        <a:pt x="1368355" y="358689"/>
                      </a:lnTo>
                      <a:lnTo>
                        <a:pt x="1419980" y="325090"/>
                      </a:lnTo>
                      <a:close/>
                      <a:moveTo>
                        <a:pt x="1097059" y="291492"/>
                      </a:moveTo>
                      <a:lnTo>
                        <a:pt x="1045436" y="325091"/>
                      </a:lnTo>
                      <a:lnTo>
                        <a:pt x="1097059" y="358689"/>
                      </a:lnTo>
                      <a:lnTo>
                        <a:pt x="1148680" y="325090"/>
                      </a:lnTo>
                      <a:close/>
                      <a:moveTo>
                        <a:pt x="825758" y="291492"/>
                      </a:moveTo>
                      <a:lnTo>
                        <a:pt x="774129" y="325091"/>
                      </a:lnTo>
                      <a:lnTo>
                        <a:pt x="825754" y="358689"/>
                      </a:lnTo>
                      <a:lnTo>
                        <a:pt x="877384" y="325091"/>
                      </a:lnTo>
                      <a:close/>
                      <a:moveTo>
                        <a:pt x="1910957" y="291492"/>
                      </a:moveTo>
                      <a:lnTo>
                        <a:pt x="1859332" y="325090"/>
                      </a:lnTo>
                      <a:lnTo>
                        <a:pt x="1910956" y="358688"/>
                      </a:lnTo>
                      <a:lnTo>
                        <a:pt x="1962583" y="325089"/>
                      </a:lnTo>
                      <a:close/>
                      <a:moveTo>
                        <a:pt x="1639656" y="291492"/>
                      </a:moveTo>
                      <a:lnTo>
                        <a:pt x="1588030" y="325090"/>
                      </a:lnTo>
                      <a:lnTo>
                        <a:pt x="1639655" y="358688"/>
                      </a:lnTo>
                      <a:lnTo>
                        <a:pt x="1691282" y="325090"/>
                      </a:lnTo>
                      <a:close/>
                      <a:moveTo>
                        <a:pt x="690105" y="291492"/>
                      </a:moveTo>
                      <a:lnTo>
                        <a:pt x="638480" y="325090"/>
                      </a:lnTo>
                      <a:lnTo>
                        <a:pt x="690106" y="358689"/>
                      </a:lnTo>
                      <a:lnTo>
                        <a:pt x="741734" y="325090"/>
                      </a:lnTo>
                      <a:close/>
                      <a:moveTo>
                        <a:pt x="554459" y="291492"/>
                      </a:moveTo>
                      <a:lnTo>
                        <a:pt x="502829" y="325090"/>
                      </a:lnTo>
                      <a:lnTo>
                        <a:pt x="554459" y="358689"/>
                      </a:lnTo>
                      <a:lnTo>
                        <a:pt x="606084" y="325090"/>
                      </a:lnTo>
                      <a:close/>
                      <a:moveTo>
                        <a:pt x="418806" y="291492"/>
                      </a:moveTo>
                      <a:lnTo>
                        <a:pt x="367181" y="325090"/>
                      </a:lnTo>
                      <a:lnTo>
                        <a:pt x="418807" y="358689"/>
                      </a:lnTo>
                      <a:lnTo>
                        <a:pt x="470432" y="325091"/>
                      </a:lnTo>
                      <a:close/>
                      <a:moveTo>
                        <a:pt x="1232704" y="291491"/>
                      </a:moveTo>
                      <a:lnTo>
                        <a:pt x="1181077" y="325090"/>
                      </a:lnTo>
                      <a:lnTo>
                        <a:pt x="1232704" y="358689"/>
                      </a:lnTo>
                      <a:lnTo>
                        <a:pt x="1284332" y="325090"/>
                      </a:lnTo>
                      <a:close/>
                      <a:moveTo>
                        <a:pt x="961405" y="291491"/>
                      </a:moveTo>
                      <a:lnTo>
                        <a:pt x="909777" y="325090"/>
                      </a:lnTo>
                      <a:lnTo>
                        <a:pt x="961405" y="358689"/>
                      </a:lnTo>
                      <a:lnTo>
                        <a:pt x="1013036" y="325091"/>
                      </a:lnTo>
                      <a:close/>
                      <a:moveTo>
                        <a:pt x="283152" y="291491"/>
                      </a:moveTo>
                      <a:lnTo>
                        <a:pt x="231529" y="325090"/>
                      </a:lnTo>
                      <a:lnTo>
                        <a:pt x="283152" y="358689"/>
                      </a:lnTo>
                      <a:lnTo>
                        <a:pt x="334785" y="325090"/>
                      </a:lnTo>
                      <a:close/>
                      <a:moveTo>
                        <a:pt x="2046608" y="291491"/>
                      </a:moveTo>
                      <a:lnTo>
                        <a:pt x="1994980" y="325090"/>
                      </a:lnTo>
                      <a:lnTo>
                        <a:pt x="2046608" y="358689"/>
                      </a:lnTo>
                      <a:lnTo>
                        <a:pt x="2098235" y="325089"/>
                      </a:lnTo>
                      <a:close/>
                      <a:moveTo>
                        <a:pt x="1775307" y="291491"/>
                      </a:moveTo>
                      <a:lnTo>
                        <a:pt x="1723679" y="325090"/>
                      </a:lnTo>
                      <a:lnTo>
                        <a:pt x="1775307" y="358689"/>
                      </a:lnTo>
                      <a:lnTo>
                        <a:pt x="1826935" y="325090"/>
                      </a:lnTo>
                      <a:close/>
                      <a:moveTo>
                        <a:pt x="1504006" y="291491"/>
                      </a:moveTo>
                      <a:lnTo>
                        <a:pt x="1452377" y="325090"/>
                      </a:lnTo>
                      <a:lnTo>
                        <a:pt x="1504005" y="358689"/>
                      </a:lnTo>
                      <a:lnTo>
                        <a:pt x="1555633" y="325090"/>
                      </a:lnTo>
                      <a:close/>
                      <a:moveTo>
                        <a:pt x="1029236" y="247352"/>
                      </a:moveTo>
                      <a:lnTo>
                        <a:pt x="977606" y="280949"/>
                      </a:lnTo>
                      <a:lnTo>
                        <a:pt x="1029236" y="314549"/>
                      </a:lnTo>
                      <a:lnTo>
                        <a:pt x="1080866" y="280950"/>
                      </a:lnTo>
                      <a:close/>
                      <a:moveTo>
                        <a:pt x="622282" y="247352"/>
                      </a:moveTo>
                      <a:lnTo>
                        <a:pt x="570655" y="280950"/>
                      </a:lnTo>
                      <a:lnTo>
                        <a:pt x="622281" y="314548"/>
                      </a:lnTo>
                      <a:lnTo>
                        <a:pt x="673909" y="280950"/>
                      </a:lnTo>
                      <a:close/>
                      <a:moveTo>
                        <a:pt x="486633" y="247352"/>
                      </a:moveTo>
                      <a:lnTo>
                        <a:pt x="435007" y="280950"/>
                      </a:lnTo>
                      <a:lnTo>
                        <a:pt x="486631" y="314548"/>
                      </a:lnTo>
                      <a:lnTo>
                        <a:pt x="538259" y="280950"/>
                      </a:lnTo>
                      <a:close/>
                      <a:moveTo>
                        <a:pt x="1843131" y="247352"/>
                      </a:moveTo>
                      <a:lnTo>
                        <a:pt x="1791505" y="280949"/>
                      </a:lnTo>
                      <a:lnTo>
                        <a:pt x="1843134" y="314548"/>
                      </a:lnTo>
                      <a:lnTo>
                        <a:pt x="1894759" y="280950"/>
                      </a:lnTo>
                      <a:close/>
                      <a:moveTo>
                        <a:pt x="1571830" y="247352"/>
                      </a:moveTo>
                      <a:lnTo>
                        <a:pt x="1520204" y="280949"/>
                      </a:lnTo>
                      <a:lnTo>
                        <a:pt x="1571832" y="314548"/>
                      </a:lnTo>
                      <a:lnTo>
                        <a:pt x="1623457" y="280950"/>
                      </a:lnTo>
                      <a:close/>
                      <a:moveTo>
                        <a:pt x="1300528" y="247352"/>
                      </a:moveTo>
                      <a:lnTo>
                        <a:pt x="1248903" y="280949"/>
                      </a:lnTo>
                      <a:lnTo>
                        <a:pt x="1300530" y="314548"/>
                      </a:lnTo>
                      <a:lnTo>
                        <a:pt x="1352156" y="280950"/>
                      </a:lnTo>
                      <a:close/>
                      <a:moveTo>
                        <a:pt x="757927" y="247352"/>
                      </a:moveTo>
                      <a:lnTo>
                        <a:pt x="706304" y="280950"/>
                      </a:lnTo>
                      <a:lnTo>
                        <a:pt x="757929" y="314548"/>
                      </a:lnTo>
                      <a:lnTo>
                        <a:pt x="809557" y="280950"/>
                      </a:lnTo>
                      <a:close/>
                      <a:moveTo>
                        <a:pt x="1164879" y="247351"/>
                      </a:moveTo>
                      <a:lnTo>
                        <a:pt x="1113252" y="280950"/>
                      </a:lnTo>
                      <a:lnTo>
                        <a:pt x="1164877" y="314548"/>
                      </a:lnTo>
                      <a:lnTo>
                        <a:pt x="1216506" y="280949"/>
                      </a:lnTo>
                      <a:close/>
                      <a:moveTo>
                        <a:pt x="893580" y="247351"/>
                      </a:moveTo>
                      <a:lnTo>
                        <a:pt x="841957" y="280950"/>
                      </a:lnTo>
                      <a:lnTo>
                        <a:pt x="893578" y="314548"/>
                      </a:lnTo>
                      <a:lnTo>
                        <a:pt x="945208" y="280949"/>
                      </a:lnTo>
                      <a:close/>
                      <a:moveTo>
                        <a:pt x="1436181" y="247350"/>
                      </a:moveTo>
                      <a:lnTo>
                        <a:pt x="1384553" y="280950"/>
                      </a:lnTo>
                      <a:lnTo>
                        <a:pt x="1436179" y="314548"/>
                      </a:lnTo>
                      <a:lnTo>
                        <a:pt x="1487807" y="280950"/>
                      </a:lnTo>
                      <a:close/>
                      <a:moveTo>
                        <a:pt x="350981" y="247350"/>
                      </a:moveTo>
                      <a:lnTo>
                        <a:pt x="299352" y="280950"/>
                      </a:lnTo>
                      <a:lnTo>
                        <a:pt x="350981" y="314548"/>
                      </a:lnTo>
                      <a:lnTo>
                        <a:pt x="402605" y="280950"/>
                      </a:lnTo>
                      <a:close/>
                      <a:moveTo>
                        <a:pt x="1978784" y="247350"/>
                      </a:moveTo>
                      <a:lnTo>
                        <a:pt x="1927156" y="280950"/>
                      </a:lnTo>
                      <a:lnTo>
                        <a:pt x="1978781" y="314547"/>
                      </a:lnTo>
                      <a:lnTo>
                        <a:pt x="2030409" y="280949"/>
                      </a:lnTo>
                      <a:close/>
                      <a:moveTo>
                        <a:pt x="1707482" y="247350"/>
                      </a:moveTo>
                      <a:lnTo>
                        <a:pt x="1655854" y="280950"/>
                      </a:lnTo>
                      <a:lnTo>
                        <a:pt x="1707480" y="314547"/>
                      </a:lnTo>
                      <a:lnTo>
                        <a:pt x="1759108" y="280949"/>
                      </a:lnTo>
                      <a:close/>
                      <a:moveTo>
                        <a:pt x="1232704" y="203209"/>
                      </a:moveTo>
                      <a:lnTo>
                        <a:pt x="1181078" y="236808"/>
                      </a:lnTo>
                      <a:lnTo>
                        <a:pt x="1232704" y="270407"/>
                      </a:lnTo>
                      <a:lnTo>
                        <a:pt x="1284330" y="236810"/>
                      </a:lnTo>
                      <a:close/>
                      <a:moveTo>
                        <a:pt x="690106" y="203209"/>
                      </a:moveTo>
                      <a:lnTo>
                        <a:pt x="638479" y="236810"/>
                      </a:lnTo>
                      <a:lnTo>
                        <a:pt x="690104" y="270407"/>
                      </a:lnTo>
                      <a:lnTo>
                        <a:pt x="741734" y="236810"/>
                      </a:lnTo>
                      <a:close/>
                      <a:moveTo>
                        <a:pt x="1775306" y="203208"/>
                      </a:moveTo>
                      <a:lnTo>
                        <a:pt x="1723681" y="236808"/>
                      </a:lnTo>
                      <a:lnTo>
                        <a:pt x="1775306" y="270407"/>
                      </a:lnTo>
                      <a:lnTo>
                        <a:pt x="1826933" y="236809"/>
                      </a:lnTo>
                      <a:close/>
                      <a:moveTo>
                        <a:pt x="1504006" y="203208"/>
                      </a:moveTo>
                      <a:lnTo>
                        <a:pt x="1452379" y="236808"/>
                      </a:lnTo>
                      <a:lnTo>
                        <a:pt x="1504005" y="270407"/>
                      </a:lnTo>
                      <a:lnTo>
                        <a:pt x="1555632" y="236810"/>
                      </a:lnTo>
                      <a:close/>
                      <a:moveTo>
                        <a:pt x="961407" y="203208"/>
                      </a:moveTo>
                      <a:lnTo>
                        <a:pt x="909777" y="236810"/>
                      </a:lnTo>
                      <a:lnTo>
                        <a:pt x="961405" y="270407"/>
                      </a:lnTo>
                      <a:lnTo>
                        <a:pt x="1013036" y="236809"/>
                      </a:lnTo>
                      <a:close/>
                      <a:moveTo>
                        <a:pt x="554459" y="203208"/>
                      </a:moveTo>
                      <a:lnTo>
                        <a:pt x="502832" y="236810"/>
                      </a:lnTo>
                      <a:lnTo>
                        <a:pt x="554459" y="270409"/>
                      </a:lnTo>
                      <a:lnTo>
                        <a:pt x="606084" y="236810"/>
                      </a:lnTo>
                      <a:close/>
                      <a:moveTo>
                        <a:pt x="418809" y="203208"/>
                      </a:moveTo>
                      <a:lnTo>
                        <a:pt x="367179" y="236810"/>
                      </a:lnTo>
                      <a:lnTo>
                        <a:pt x="418806" y="270407"/>
                      </a:lnTo>
                      <a:lnTo>
                        <a:pt x="470434" y="236810"/>
                      </a:lnTo>
                      <a:close/>
                      <a:moveTo>
                        <a:pt x="1910958" y="203207"/>
                      </a:moveTo>
                      <a:lnTo>
                        <a:pt x="1859330" y="236810"/>
                      </a:lnTo>
                      <a:lnTo>
                        <a:pt x="1910959" y="270409"/>
                      </a:lnTo>
                      <a:lnTo>
                        <a:pt x="1962585" y="236810"/>
                      </a:lnTo>
                      <a:close/>
                      <a:moveTo>
                        <a:pt x="1639657" y="203207"/>
                      </a:moveTo>
                      <a:lnTo>
                        <a:pt x="1588028" y="236810"/>
                      </a:lnTo>
                      <a:lnTo>
                        <a:pt x="1639656" y="270409"/>
                      </a:lnTo>
                      <a:lnTo>
                        <a:pt x="1691283" y="236808"/>
                      </a:lnTo>
                      <a:close/>
                      <a:moveTo>
                        <a:pt x="1368355" y="203207"/>
                      </a:moveTo>
                      <a:lnTo>
                        <a:pt x="1316727" y="236810"/>
                      </a:lnTo>
                      <a:lnTo>
                        <a:pt x="1368354" y="270409"/>
                      </a:lnTo>
                      <a:lnTo>
                        <a:pt x="1419982" y="236808"/>
                      </a:lnTo>
                      <a:close/>
                      <a:moveTo>
                        <a:pt x="1097059" y="203207"/>
                      </a:moveTo>
                      <a:lnTo>
                        <a:pt x="1045436" y="236809"/>
                      </a:lnTo>
                      <a:lnTo>
                        <a:pt x="1097059" y="270409"/>
                      </a:lnTo>
                      <a:lnTo>
                        <a:pt x="1148682" y="236810"/>
                      </a:lnTo>
                      <a:close/>
                      <a:moveTo>
                        <a:pt x="825754" y="203207"/>
                      </a:moveTo>
                      <a:lnTo>
                        <a:pt x="774129" y="236810"/>
                      </a:lnTo>
                      <a:lnTo>
                        <a:pt x="825754" y="270409"/>
                      </a:lnTo>
                      <a:lnTo>
                        <a:pt x="877384" y="236808"/>
                      </a:lnTo>
                      <a:close/>
                      <a:moveTo>
                        <a:pt x="1300531" y="159064"/>
                      </a:moveTo>
                      <a:lnTo>
                        <a:pt x="1248903" y="192666"/>
                      </a:lnTo>
                      <a:lnTo>
                        <a:pt x="1300529" y="226267"/>
                      </a:lnTo>
                      <a:lnTo>
                        <a:pt x="1352156" y="192663"/>
                      </a:lnTo>
                      <a:close/>
                      <a:moveTo>
                        <a:pt x="1029236" y="159064"/>
                      </a:moveTo>
                      <a:lnTo>
                        <a:pt x="977606" y="192665"/>
                      </a:lnTo>
                      <a:lnTo>
                        <a:pt x="1029239" y="226267"/>
                      </a:lnTo>
                      <a:lnTo>
                        <a:pt x="1080862" y="192666"/>
                      </a:lnTo>
                      <a:close/>
                      <a:moveTo>
                        <a:pt x="757932" y="159064"/>
                      </a:moveTo>
                      <a:lnTo>
                        <a:pt x="706307" y="192665"/>
                      </a:lnTo>
                      <a:lnTo>
                        <a:pt x="757928" y="226267"/>
                      </a:lnTo>
                      <a:lnTo>
                        <a:pt x="809557" y="192663"/>
                      </a:lnTo>
                      <a:close/>
                      <a:moveTo>
                        <a:pt x="486631" y="159064"/>
                      </a:moveTo>
                      <a:lnTo>
                        <a:pt x="435005" y="192666"/>
                      </a:lnTo>
                      <a:lnTo>
                        <a:pt x="486633" y="226267"/>
                      </a:lnTo>
                      <a:lnTo>
                        <a:pt x="538259" y="192665"/>
                      </a:lnTo>
                      <a:close/>
                      <a:moveTo>
                        <a:pt x="1571832" y="159063"/>
                      </a:moveTo>
                      <a:lnTo>
                        <a:pt x="1520204" y="192666"/>
                      </a:lnTo>
                      <a:lnTo>
                        <a:pt x="1571830" y="226267"/>
                      </a:lnTo>
                      <a:lnTo>
                        <a:pt x="1623458" y="192664"/>
                      </a:lnTo>
                      <a:close/>
                      <a:moveTo>
                        <a:pt x="1843132" y="159062"/>
                      </a:moveTo>
                      <a:lnTo>
                        <a:pt x="1791506" y="192663"/>
                      </a:lnTo>
                      <a:lnTo>
                        <a:pt x="1843131" y="226267"/>
                      </a:lnTo>
                      <a:lnTo>
                        <a:pt x="1894759" y="192663"/>
                      </a:lnTo>
                      <a:close/>
                      <a:moveTo>
                        <a:pt x="1707481" y="159062"/>
                      </a:moveTo>
                      <a:lnTo>
                        <a:pt x="1655854" y="192664"/>
                      </a:lnTo>
                      <a:lnTo>
                        <a:pt x="1707482" y="226265"/>
                      </a:lnTo>
                      <a:lnTo>
                        <a:pt x="1759109" y="192663"/>
                      </a:lnTo>
                      <a:close/>
                      <a:moveTo>
                        <a:pt x="1436179" y="159062"/>
                      </a:moveTo>
                      <a:lnTo>
                        <a:pt x="1384553" y="192663"/>
                      </a:lnTo>
                      <a:lnTo>
                        <a:pt x="1436179" y="226265"/>
                      </a:lnTo>
                      <a:lnTo>
                        <a:pt x="1487807" y="192663"/>
                      </a:lnTo>
                      <a:close/>
                      <a:moveTo>
                        <a:pt x="1164877" y="159062"/>
                      </a:moveTo>
                      <a:lnTo>
                        <a:pt x="1113252" y="192663"/>
                      </a:lnTo>
                      <a:lnTo>
                        <a:pt x="1164880" y="226267"/>
                      </a:lnTo>
                      <a:lnTo>
                        <a:pt x="1216505" y="192666"/>
                      </a:lnTo>
                      <a:close/>
                      <a:moveTo>
                        <a:pt x="893577" y="159062"/>
                      </a:moveTo>
                      <a:lnTo>
                        <a:pt x="841957" y="192663"/>
                      </a:lnTo>
                      <a:lnTo>
                        <a:pt x="893580" y="226265"/>
                      </a:lnTo>
                      <a:lnTo>
                        <a:pt x="945208" y="192663"/>
                      </a:lnTo>
                      <a:close/>
                      <a:moveTo>
                        <a:pt x="622282" y="159062"/>
                      </a:moveTo>
                      <a:lnTo>
                        <a:pt x="570655" y="192665"/>
                      </a:lnTo>
                      <a:lnTo>
                        <a:pt x="622281" y="226267"/>
                      </a:lnTo>
                      <a:lnTo>
                        <a:pt x="673911" y="192663"/>
                      </a:lnTo>
                      <a:close/>
                      <a:moveTo>
                        <a:pt x="1368355" y="114923"/>
                      </a:moveTo>
                      <a:lnTo>
                        <a:pt x="1316728" y="148521"/>
                      </a:lnTo>
                      <a:lnTo>
                        <a:pt x="1368354" y="182121"/>
                      </a:lnTo>
                      <a:lnTo>
                        <a:pt x="1419982" y="148520"/>
                      </a:lnTo>
                      <a:close/>
                      <a:moveTo>
                        <a:pt x="1639656" y="114923"/>
                      </a:moveTo>
                      <a:lnTo>
                        <a:pt x="1588030" y="148522"/>
                      </a:lnTo>
                      <a:lnTo>
                        <a:pt x="1639656" y="182121"/>
                      </a:lnTo>
                      <a:lnTo>
                        <a:pt x="1691282" y="148520"/>
                      </a:lnTo>
                      <a:close/>
                      <a:moveTo>
                        <a:pt x="1097059" y="114923"/>
                      </a:moveTo>
                      <a:lnTo>
                        <a:pt x="1045435" y="148522"/>
                      </a:lnTo>
                      <a:lnTo>
                        <a:pt x="1097059" y="182123"/>
                      </a:lnTo>
                      <a:lnTo>
                        <a:pt x="1148680" y="148522"/>
                      </a:lnTo>
                      <a:close/>
                      <a:moveTo>
                        <a:pt x="825754" y="114923"/>
                      </a:moveTo>
                      <a:lnTo>
                        <a:pt x="774129" y="148521"/>
                      </a:lnTo>
                      <a:lnTo>
                        <a:pt x="825754" y="182123"/>
                      </a:lnTo>
                      <a:lnTo>
                        <a:pt x="877384" y="148520"/>
                      </a:lnTo>
                      <a:close/>
                      <a:moveTo>
                        <a:pt x="690104" y="114923"/>
                      </a:moveTo>
                      <a:lnTo>
                        <a:pt x="638480" y="148520"/>
                      </a:lnTo>
                      <a:lnTo>
                        <a:pt x="690106" y="182123"/>
                      </a:lnTo>
                      <a:lnTo>
                        <a:pt x="741734" y="148521"/>
                      </a:lnTo>
                      <a:close/>
                      <a:moveTo>
                        <a:pt x="1775306" y="114922"/>
                      </a:moveTo>
                      <a:lnTo>
                        <a:pt x="1723680" y="148520"/>
                      </a:lnTo>
                      <a:lnTo>
                        <a:pt x="1775307" y="182123"/>
                      </a:lnTo>
                      <a:lnTo>
                        <a:pt x="1826934" y="148521"/>
                      </a:lnTo>
                      <a:close/>
                      <a:moveTo>
                        <a:pt x="1504005" y="114922"/>
                      </a:moveTo>
                      <a:lnTo>
                        <a:pt x="1452377" y="148520"/>
                      </a:lnTo>
                      <a:lnTo>
                        <a:pt x="1504005" y="182123"/>
                      </a:lnTo>
                      <a:lnTo>
                        <a:pt x="1555633" y="148522"/>
                      </a:lnTo>
                      <a:close/>
                      <a:moveTo>
                        <a:pt x="1232703" y="114922"/>
                      </a:moveTo>
                      <a:lnTo>
                        <a:pt x="1181075" y="148520"/>
                      </a:lnTo>
                      <a:lnTo>
                        <a:pt x="1232704" y="182123"/>
                      </a:lnTo>
                      <a:lnTo>
                        <a:pt x="1284332" y="148521"/>
                      </a:lnTo>
                      <a:close/>
                      <a:moveTo>
                        <a:pt x="961405" y="114922"/>
                      </a:moveTo>
                      <a:lnTo>
                        <a:pt x="909777" y="148520"/>
                      </a:lnTo>
                      <a:lnTo>
                        <a:pt x="961405" y="182123"/>
                      </a:lnTo>
                      <a:lnTo>
                        <a:pt x="1013036" y="148522"/>
                      </a:lnTo>
                      <a:close/>
                      <a:moveTo>
                        <a:pt x="893580" y="70782"/>
                      </a:moveTo>
                      <a:lnTo>
                        <a:pt x="841957" y="104381"/>
                      </a:lnTo>
                      <a:lnTo>
                        <a:pt x="893577" y="137978"/>
                      </a:lnTo>
                      <a:lnTo>
                        <a:pt x="945208" y="104380"/>
                      </a:lnTo>
                      <a:close/>
                      <a:moveTo>
                        <a:pt x="1707482" y="70781"/>
                      </a:moveTo>
                      <a:lnTo>
                        <a:pt x="1655854" y="104380"/>
                      </a:lnTo>
                      <a:lnTo>
                        <a:pt x="1707481" y="137979"/>
                      </a:lnTo>
                      <a:lnTo>
                        <a:pt x="1759108" y="104380"/>
                      </a:lnTo>
                      <a:close/>
                      <a:moveTo>
                        <a:pt x="1436180" y="70781"/>
                      </a:moveTo>
                      <a:lnTo>
                        <a:pt x="1384553" y="104381"/>
                      </a:lnTo>
                      <a:lnTo>
                        <a:pt x="1436179" y="137978"/>
                      </a:lnTo>
                      <a:lnTo>
                        <a:pt x="1487807" y="104380"/>
                      </a:lnTo>
                      <a:close/>
                      <a:moveTo>
                        <a:pt x="1164879" y="70781"/>
                      </a:moveTo>
                      <a:lnTo>
                        <a:pt x="1113251" y="104381"/>
                      </a:lnTo>
                      <a:lnTo>
                        <a:pt x="1164877" y="137978"/>
                      </a:lnTo>
                      <a:lnTo>
                        <a:pt x="1216505" y="104380"/>
                      </a:lnTo>
                      <a:close/>
                      <a:moveTo>
                        <a:pt x="1571830" y="70781"/>
                      </a:moveTo>
                      <a:lnTo>
                        <a:pt x="1520204" y="104380"/>
                      </a:lnTo>
                      <a:lnTo>
                        <a:pt x="1571832" y="137979"/>
                      </a:lnTo>
                      <a:lnTo>
                        <a:pt x="1623458" y="104381"/>
                      </a:lnTo>
                      <a:close/>
                      <a:moveTo>
                        <a:pt x="1300528" y="70781"/>
                      </a:moveTo>
                      <a:lnTo>
                        <a:pt x="1248902" y="104380"/>
                      </a:lnTo>
                      <a:lnTo>
                        <a:pt x="1300530" y="137979"/>
                      </a:lnTo>
                      <a:lnTo>
                        <a:pt x="1352157" y="104381"/>
                      </a:lnTo>
                      <a:close/>
                      <a:moveTo>
                        <a:pt x="1029234" y="70781"/>
                      </a:moveTo>
                      <a:lnTo>
                        <a:pt x="977606" y="104380"/>
                      </a:lnTo>
                      <a:lnTo>
                        <a:pt x="1029236" y="137980"/>
                      </a:lnTo>
                      <a:lnTo>
                        <a:pt x="1080866" y="104380"/>
                      </a:lnTo>
                      <a:close/>
                      <a:moveTo>
                        <a:pt x="757929" y="70781"/>
                      </a:moveTo>
                      <a:lnTo>
                        <a:pt x="706304" y="104381"/>
                      </a:lnTo>
                      <a:lnTo>
                        <a:pt x="757929" y="137979"/>
                      </a:lnTo>
                      <a:lnTo>
                        <a:pt x="809558" y="104380"/>
                      </a:lnTo>
                      <a:close/>
                      <a:moveTo>
                        <a:pt x="1504006" y="26640"/>
                      </a:moveTo>
                      <a:lnTo>
                        <a:pt x="1452380" y="60239"/>
                      </a:lnTo>
                      <a:lnTo>
                        <a:pt x="1504005" y="93838"/>
                      </a:lnTo>
                      <a:lnTo>
                        <a:pt x="1555632" y="60239"/>
                      </a:lnTo>
                      <a:close/>
                      <a:moveTo>
                        <a:pt x="1232704" y="26640"/>
                      </a:moveTo>
                      <a:lnTo>
                        <a:pt x="1181077" y="60239"/>
                      </a:lnTo>
                      <a:lnTo>
                        <a:pt x="1232703" y="93838"/>
                      </a:lnTo>
                      <a:lnTo>
                        <a:pt x="1284330" y="60239"/>
                      </a:lnTo>
                      <a:close/>
                      <a:moveTo>
                        <a:pt x="961405" y="26640"/>
                      </a:moveTo>
                      <a:lnTo>
                        <a:pt x="909777" y="60239"/>
                      </a:lnTo>
                      <a:lnTo>
                        <a:pt x="961405" y="93838"/>
                      </a:lnTo>
                      <a:lnTo>
                        <a:pt x="1013036" y="60238"/>
                      </a:lnTo>
                      <a:close/>
                      <a:moveTo>
                        <a:pt x="1097059" y="26639"/>
                      </a:moveTo>
                      <a:lnTo>
                        <a:pt x="1045436" y="60238"/>
                      </a:lnTo>
                      <a:lnTo>
                        <a:pt x="1097059" y="93839"/>
                      </a:lnTo>
                      <a:lnTo>
                        <a:pt x="1148680" y="60239"/>
                      </a:lnTo>
                      <a:close/>
                      <a:moveTo>
                        <a:pt x="1368354" y="26639"/>
                      </a:moveTo>
                      <a:lnTo>
                        <a:pt x="1316727" y="60238"/>
                      </a:lnTo>
                      <a:lnTo>
                        <a:pt x="1368355" y="93839"/>
                      </a:lnTo>
                      <a:lnTo>
                        <a:pt x="1419983" y="60239"/>
                      </a:lnTo>
                      <a:close/>
                      <a:moveTo>
                        <a:pt x="1208926" y="0"/>
                      </a:moveTo>
                      <a:lnTo>
                        <a:pt x="1224953" y="511"/>
                      </a:lnTo>
                      <a:lnTo>
                        <a:pt x="1232703" y="5555"/>
                      </a:lnTo>
                      <a:lnTo>
                        <a:pt x="1239730" y="981"/>
                      </a:lnTo>
                      <a:lnTo>
                        <a:pt x="1270616" y="1965"/>
                      </a:lnTo>
                      <a:lnTo>
                        <a:pt x="1248902" y="16098"/>
                      </a:lnTo>
                      <a:lnTo>
                        <a:pt x="1300529" y="49697"/>
                      </a:lnTo>
                      <a:lnTo>
                        <a:pt x="1352156" y="16097"/>
                      </a:lnTo>
                      <a:lnTo>
                        <a:pt x="1333591" y="4014"/>
                      </a:lnTo>
                      <a:lnTo>
                        <a:pt x="1394158" y="9846"/>
                      </a:lnTo>
                      <a:lnTo>
                        <a:pt x="1384553" y="16097"/>
                      </a:lnTo>
                      <a:lnTo>
                        <a:pt x="1436181" y="49697"/>
                      </a:lnTo>
                      <a:lnTo>
                        <a:pt x="1480491" y="20860"/>
                      </a:lnTo>
                      <a:lnTo>
                        <a:pt x="1547765" y="34034"/>
                      </a:lnTo>
                      <a:lnTo>
                        <a:pt x="1571831" y="49697"/>
                      </a:lnTo>
                      <a:lnTo>
                        <a:pt x="1584763" y="41280"/>
                      </a:lnTo>
                      <a:lnTo>
                        <a:pt x="1609667" y="46157"/>
                      </a:lnTo>
                      <a:lnTo>
                        <a:pt x="1588030" y="60239"/>
                      </a:lnTo>
                      <a:lnTo>
                        <a:pt x="1639656" y="93839"/>
                      </a:lnTo>
                      <a:lnTo>
                        <a:pt x="1687854" y="62471"/>
                      </a:lnTo>
                      <a:lnTo>
                        <a:pt x="1770700" y="90840"/>
                      </a:lnTo>
                      <a:lnTo>
                        <a:pt x="1775306" y="93838"/>
                      </a:lnTo>
                      <a:lnTo>
                        <a:pt x="1776736" y="92907"/>
                      </a:lnTo>
                      <a:lnTo>
                        <a:pt x="1797964" y="100176"/>
                      </a:lnTo>
                      <a:lnTo>
                        <a:pt x="1791504" y="104380"/>
                      </a:lnTo>
                      <a:lnTo>
                        <a:pt x="1843133" y="137979"/>
                      </a:lnTo>
                      <a:lnTo>
                        <a:pt x="1865620" y="123345"/>
                      </a:lnTo>
                      <a:lnTo>
                        <a:pt x="1886848" y="130614"/>
                      </a:lnTo>
                      <a:lnTo>
                        <a:pt x="1859330" y="148521"/>
                      </a:lnTo>
                      <a:lnTo>
                        <a:pt x="1910957" y="182121"/>
                      </a:lnTo>
                      <a:lnTo>
                        <a:pt x="1944244" y="160456"/>
                      </a:lnTo>
                      <a:lnTo>
                        <a:pt x="1962245" y="169826"/>
                      </a:lnTo>
                      <a:lnTo>
                        <a:pt x="1927156" y="192663"/>
                      </a:lnTo>
                      <a:lnTo>
                        <a:pt x="1978784" y="226267"/>
                      </a:lnTo>
                      <a:lnTo>
                        <a:pt x="2019618" y="199690"/>
                      </a:lnTo>
                      <a:lnTo>
                        <a:pt x="2037618" y="209060"/>
                      </a:lnTo>
                      <a:lnTo>
                        <a:pt x="1994982" y="236810"/>
                      </a:lnTo>
                      <a:lnTo>
                        <a:pt x="2046608" y="270407"/>
                      </a:lnTo>
                      <a:lnTo>
                        <a:pt x="2090082" y="242116"/>
                      </a:lnTo>
                      <a:lnTo>
                        <a:pt x="2104977" y="253505"/>
                      </a:lnTo>
                      <a:lnTo>
                        <a:pt x="2062806" y="280948"/>
                      </a:lnTo>
                      <a:lnTo>
                        <a:pt x="2114434" y="314547"/>
                      </a:lnTo>
                      <a:lnTo>
                        <a:pt x="2152451" y="289806"/>
                      </a:lnTo>
                      <a:lnTo>
                        <a:pt x="2167347" y="301196"/>
                      </a:lnTo>
                      <a:lnTo>
                        <a:pt x="2130632" y="325089"/>
                      </a:lnTo>
                      <a:lnTo>
                        <a:pt x="2182258" y="358688"/>
                      </a:lnTo>
                      <a:lnTo>
                        <a:pt x="2214781" y="337522"/>
                      </a:lnTo>
                      <a:lnTo>
                        <a:pt x="2226409" y="351038"/>
                      </a:lnTo>
                      <a:lnTo>
                        <a:pt x="2198457" y="369229"/>
                      </a:lnTo>
                      <a:lnTo>
                        <a:pt x="2250085" y="402831"/>
                      </a:lnTo>
                      <a:lnTo>
                        <a:pt x="2263473" y="394118"/>
                      </a:lnTo>
                      <a:lnTo>
                        <a:pt x="2275101" y="407634"/>
                      </a:lnTo>
                      <a:lnTo>
                        <a:pt x="2266283" y="413373"/>
                      </a:lnTo>
                      <a:lnTo>
                        <a:pt x="2297542" y="433717"/>
                      </a:lnTo>
                      <a:lnTo>
                        <a:pt x="2326464" y="467335"/>
                      </a:lnTo>
                      <a:lnTo>
                        <a:pt x="2331017" y="476587"/>
                      </a:lnTo>
                      <a:lnTo>
                        <a:pt x="2317909" y="468056"/>
                      </a:lnTo>
                      <a:lnTo>
                        <a:pt x="2266282" y="501656"/>
                      </a:lnTo>
                      <a:lnTo>
                        <a:pt x="2317910" y="535255"/>
                      </a:lnTo>
                      <a:lnTo>
                        <a:pt x="2349703" y="514564"/>
                      </a:lnTo>
                      <a:lnTo>
                        <a:pt x="2357561" y="530534"/>
                      </a:lnTo>
                      <a:lnTo>
                        <a:pt x="2334107" y="545798"/>
                      </a:lnTo>
                      <a:lnTo>
                        <a:pt x="2379656" y="575441"/>
                      </a:lnTo>
                      <a:lnTo>
                        <a:pt x="2394916" y="606456"/>
                      </a:lnTo>
                      <a:lnTo>
                        <a:pt x="2385734" y="600480"/>
                      </a:lnTo>
                      <a:lnTo>
                        <a:pt x="2334107" y="634079"/>
                      </a:lnTo>
                      <a:lnTo>
                        <a:pt x="2385734" y="667678"/>
                      </a:lnTo>
                      <a:lnTo>
                        <a:pt x="2404270" y="655615"/>
                      </a:lnTo>
                      <a:lnTo>
                        <a:pt x="2407321" y="674713"/>
                      </a:lnTo>
                      <a:lnTo>
                        <a:pt x="2401931" y="678221"/>
                      </a:lnTo>
                      <a:lnTo>
                        <a:pt x="2408573" y="682543"/>
                      </a:lnTo>
                      <a:lnTo>
                        <a:pt x="2412332" y="706073"/>
                      </a:lnTo>
                      <a:lnTo>
                        <a:pt x="2385734" y="688763"/>
                      </a:lnTo>
                      <a:lnTo>
                        <a:pt x="2334107" y="722362"/>
                      </a:lnTo>
                      <a:lnTo>
                        <a:pt x="2385733" y="755961"/>
                      </a:lnTo>
                      <a:lnTo>
                        <a:pt x="2417048" y="735582"/>
                      </a:lnTo>
                      <a:lnTo>
                        <a:pt x="2420099" y="754680"/>
                      </a:lnTo>
                      <a:lnTo>
                        <a:pt x="2401932" y="766504"/>
                      </a:lnTo>
                      <a:lnTo>
                        <a:pt x="2419715" y="778077"/>
                      </a:lnTo>
                      <a:lnTo>
                        <a:pt x="2416663" y="797175"/>
                      </a:lnTo>
                      <a:lnTo>
                        <a:pt x="2385734" y="777046"/>
                      </a:lnTo>
                      <a:lnTo>
                        <a:pt x="2334106" y="810645"/>
                      </a:lnTo>
                      <a:lnTo>
                        <a:pt x="2385733" y="844245"/>
                      </a:lnTo>
                      <a:lnTo>
                        <a:pt x="2411859" y="827243"/>
                      </a:lnTo>
                      <a:lnTo>
                        <a:pt x="2408099" y="850773"/>
                      </a:lnTo>
                      <a:lnTo>
                        <a:pt x="2401931" y="854787"/>
                      </a:lnTo>
                      <a:lnTo>
                        <a:pt x="2406937" y="858045"/>
                      </a:lnTo>
                      <a:lnTo>
                        <a:pt x="2403885" y="877142"/>
                      </a:lnTo>
                      <a:lnTo>
                        <a:pt x="2385734" y="865329"/>
                      </a:lnTo>
                      <a:lnTo>
                        <a:pt x="2334107" y="898929"/>
                      </a:lnTo>
                      <a:lnTo>
                        <a:pt x="2385733" y="932528"/>
                      </a:lnTo>
                      <a:lnTo>
                        <a:pt x="2392993" y="927804"/>
                      </a:lnTo>
                      <a:lnTo>
                        <a:pt x="2377732" y="958820"/>
                      </a:lnTo>
                      <a:lnTo>
                        <a:pt x="2334107" y="987212"/>
                      </a:lnTo>
                      <a:lnTo>
                        <a:pt x="2356569" y="1001831"/>
                      </a:lnTo>
                      <a:lnTo>
                        <a:pt x="2348712" y="1017801"/>
                      </a:lnTo>
                      <a:lnTo>
                        <a:pt x="2317909" y="997754"/>
                      </a:lnTo>
                      <a:lnTo>
                        <a:pt x="2266281" y="1031354"/>
                      </a:lnTo>
                      <a:lnTo>
                        <a:pt x="2317908" y="1064953"/>
                      </a:lnTo>
                      <a:lnTo>
                        <a:pt x="2329093" y="1057674"/>
                      </a:lnTo>
                      <a:lnTo>
                        <a:pt x="2326464" y="1063016"/>
                      </a:lnTo>
                      <a:lnTo>
                        <a:pt x="2292343" y="1102677"/>
                      </a:lnTo>
                      <a:lnTo>
                        <a:pt x="2266281" y="1119638"/>
                      </a:lnTo>
                      <a:lnTo>
                        <a:pt x="2273633" y="1124423"/>
                      </a:lnTo>
                      <a:lnTo>
                        <a:pt x="2262005" y="1137938"/>
                      </a:lnTo>
                      <a:lnTo>
                        <a:pt x="2250083" y="1130179"/>
                      </a:lnTo>
                      <a:lnTo>
                        <a:pt x="2198455" y="1163779"/>
                      </a:lnTo>
                      <a:lnTo>
                        <a:pt x="2224943" y="1181017"/>
                      </a:lnTo>
                      <a:lnTo>
                        <a:pt x="2214641" y="1192992"/>
                      </a:lnTo>
                      <a:lnTo>
                        <a:pt x="2212942" y="1194291"/>
                      </a:lnTo>
                      <a:lnTo>
                        <a:pt x="2182257" y="1174321"/>
                      </a:lnTo>
                      <a:lnTo>
                        <a:pt x="2130630" y="1207921"/>
                      </a:lnTo>
                      <a:lnTo>
                        <a:pt x="2165466" y="1230593"/>
                      </a:lnTo>
                      <a:lnTo>
                        <a:pt x="2150571" y="1241982"/>
                      </a:lnTo>
                      <a:lnTo>
                        <a:pt x="2114432" y="1218463"/>
                      </a:lnTo>
                      <a:lnTo>
                        <a:pt x="2062805" y="1252062"/>
                      </a:lnTo>
                      <a:lnTo>
                        <a:pt x="2103095" y="1278284"/>
                      </a:lnTo>
                      <a:lnTo>
                        <a:pt x="2088200" y="1289674"/>
                      </a:lnTo>
                      <a:lnTo>
                        <a:pt x="2046607" y="1262605"/>
                      </a:lnTo>
                      <a:lnTo>
                        <a:pt x="1994980" y="1296204"/>
                      </a:lnTo>
                      <a:lnTo>
                        <a:pt x="2035345" y="1322474"/>
                      </a:lnTo>
                      <a:lnTo>
                        <a:pt x="2017345" y="1331844"/>
                      </a:lnTo>
                      <a:lnTo>
                        <a:pt x="1978782" y="1306747"/>
                      </a:lnTo>
                      <a:lnTo>
                        <a:pt x="1927154" y="1340346"/>
                      </a:lnTo>
                      <a:lnTo>
                        <a:pt x="1959975" y="1361707"/>
                      </a:lnTo>
                      <a:lnTo>
                        <a:pt x="1941975" y="1371076"/>
                      </a:lnTo>
                      <a:lnTo>
                        <a:pt x="1910956" y="1350889"/>
                      </a:lnTo>
                      <a:lnTo>
                        <a:pt x="1859329" y="1384488"/>
                      </a:lnTo>
                      <a:lnTo>
                        <a:pt x="1884169" y="1400654"/>
                      </a:lnTo>
                      <a:lnTo>
                        <a:pt x="1862941" y="1407923"/>
                      </a:lnTo>
                      <a:lnTo>
                        <a:pt x="1843130" y="1395030"/>
                      </a:lnTo>
                      <a:lnTo>
                        <a:pt x="1791503" y="1428630"/>
                      </a:lnTo>
                      <a:lnTo>
                        <a:pt x="1795285" y="1431091"/>
                      </a:lnTo>
                      <a:lnTo>
                        <a:pt x="1710949" y="1459971"/>
                      </a:lnTo>
                      <a:lnTo>
                        <a:pt x="1759106" y="1428630"/>
                      </a:lnTo>
                      <a:lnTo>
                        <a:pt x="1707479" y="1395030"/>
                      </a:lnTo>
                      <a:lnTo>
                        <a:pt x="1655852" y="1428630"/>
                      </a:lnTo>
                      <a:lnTo>
                        <a:pt x="1706402" y="1461528"/>
                      </a:lnTo>
                      <a:lnTo>
                        <a:pt x="1685174" y="1468797"/>
                      </a:lnTo>
                      <a:lnTo>
                        <a:pt x="1639654" y="1439172"/>
                      </a:lnTo>
                      <a:lnTo>
                        <a:pt x="1588027" y="1472771"/>
                      </a:lnTo>
                      <a:lnTo>
                        <a:pt x="1606523" y="1484809"/>
                      </a:lnTo>
                      <a:lnTo>
                        <a:pt x="1581620" y="1489686"/>
                      </a:lnTo>
                      <a:lnTo>
                        <a:pt x="1571828" y="1483313"/>
                      </a:lnTo>
                      <a:lnTo>
                        <a:pt x="1553607" y="1495172"/>
                      </a:lnTo>
                      <a:lnTo>
                        <a:pt x="1507264" y="1504248"/>
                      </a:lnTo>
                      <a:lnTo>
                        <a:pt x="1555630" y="1472771"/>
                      </a:lnTo>
                      <a:lnTo>
                        <a:pt x="1504004" y="1439172"/>
                      </a:lnTo>
                      <a:lnTo>
                        <a:pt x="1452376" y="1472771"/>
                      </a:lnTo>
                      <a:lnTo>
                        <a:pt x="1502250" y="1505230"/>
                      </a:lnTo>
                      <a:lnTo>
                        <a:pt x="1477347" y="1510107"/>
                      </a:lnTo>
                      <a:lnTo>
                        <a:pt x="1436178" y="1483313"/>
                      </a:lnTo>
                      <a:lnTo>
                        <a:pt x="1384551" y="1516914"/>
                      </a:lnTo>
                      <a:lnTo>
                        <a:pt x="1390595" y="1520848"/>
                      </a:lnTo>
                      <a:lnTo>
                        <a:pt x="1338385" y="1525875"/>
                      </a:lnTo>
                      <a:lnTo>
                        <a:pt x="1352154" y="1516914"/>
                      </a:lnTo>
                      <a:lnTo>
                        <a:pt x="1300526" y="1483313"/>
                      </a:lnTo>
                      <a:lnTo>
                        <a:pt x="1248899" y="1516913"/>
                      </a:lnTo>
                      <a:lnTo>
                        <a:pt x="1266717" y="1528509"/>
                      </a:lnTo>
                      <a:lnTo>
                        <a:pt x="1235833" y="1529493"/>
                      </a:lnTo>
                      <a:lnTo>
                        <a:pt x="1232701" y="1527455"/>
                      </a:lnTo>
                      <a:lnTo>
                        <a:pt x="1229248" y="1529703"/>
                      </a:lnTo>
                      <a:lnTo>
                        <a:pt x="1208926" y="1530350"/>
                      </a:lnTo>
                      <a:lnTo>
                        <a:pt x="1196467" y="1529953"/>
                      </a:lnTo>
                      <a:lnTo>
                        <a:pt x="1216504" y="1516914"/>
                      </a:lnTo>
                      <a:lnTo>
                        <a:pt x="1164876" y="1483313"/>
                      </a:lnTo>
                      <a:lnTo>
                        <a:pt x="1113249" y="1516914"/>
                      </a:lnTo>
                      <a:lnTo>
                        <a:pt x="1130033" y="1527837"/>
                      </a:lnTo>
                      <a:lnTo>
                        <a:pt x="1084919" y="1526400"/>
                      </a:lnTo>
                      <a:lnTo>
                        <a:pt x="1068682" y="1524836"/>
                      </a:lnTo>
                      <a:lnTo>
                        <a:pt x="1080856" y="1516913"/>
                      </a:lnTo>
                      <a:lnTo>
                        <a:pt x="1029231" y="1483315"/>
                      </a:lnTo>
                      <a:lnTo>
                        <a:pt x="978738" y="1516176"/>
                      </a:lnTo>
                      <a:lnTo>
                        <a:pt x="964494" y="1514805"/>
                      </a:lnTo>
                      <a:lnTo>
                        <a:pt x="932265" y="1508493"/>
                      </a:lnTo>
                      <a:lnTo>
                        <a:pt x="893580" y="1483315"/>
                      </a:lnTo>
                      <a:lnTo>
                        <a:pt x="872791" y="1496845"/>
                      </a:lnTo>
                      <a:lnTo>
                        <a:pt x="847887" y="1491968"/>
                      </a:lnTo>
                      <a:lnTo>
                        <a:pt x="877380" y="1472773"/>
                      </a:lnTo>
                      <a:lnTo>
                        <a:pt x="825754" y="1439174"/>
                      </a:lnTo>
                      <a:lnTo>
                        <a:pt x="774129" y="1472774"/>
                      </a:lnTo>
                      <a:lnTo>
                        <a:pt x="784568" y="1479568"/>
                      </a:lnTo>
                      <a:lnTo>
                        <a:pt x="738227" y="1470493"/>
                      </a:lnTo>
                      <a:lnTo>
                        <a:pt x="690104" y="1439174"/>
                      </a:lnTo>
                      <a:lnTo>
                        <a:pt x="674957" y="1449031"/>
                      </a:lnTo>
                      <a:lnTo>
                        <a:pt x="653730" y="1441762"/>
                      </a:lnTo>
                      <a:lnTo>
                        <a:pt x="673905" y="1428632"/>
                      </a:lnTo>
                      <a:lnTo>
                        <a:pt x="622278" y="1395031"/>
                      </a:lnTo>
                      <a:lnTo>
                        <a:pt x="586074" y="1418594"/>
                      </a:lnTo>
                      <a:lnTo>
                        <a:pt x="564847" y="1411326"/>
                      </a:lnTo>
                      <a:lnTo>
                        <a:pt x="606081" y="1384489"/>
                      </a:lnTo>
                      <a:lnTo>
                        <a:pt x="554454" y="1350890"/>
                      </a:lnTo>
                      <a:lnTo>
                        <a:pt x="502827" y="1384489"/>
                      </a:lnTo>
                      <a:lnTo>
                        <a:pt x="507548" y="1387561"/>
                      </a:lnTo>
                      <a:lnTo>
                        <a:pt x="351312" y="1306235"/>
                      </a:lnTo>
                      <a:cubicBezTo>
                        <a:pt x="296441" y="1271618"/>
                        <a:pt x="246803" y="1233699"/>
                        <a:pt x="203212" y="1192992"/>
                      </a:cubicBezTo>
                      <a:lnTo>
                        <a:pt x="196378" y="1185048"/>
                      </a:lnTo>
                      <a:lnTo>
                        <a:pt x="215328" y="1197382"/>
                      </a:lnTo>
                      <a:lnTo>
                        <a:pt x="266955" y="1163782"/>
                      </a:lnTo>
                      <a:lnTo>
                        <a:pt x="215328" y="1130183"/>
                      </a:lnTo>
                      <a:lnTo>
                        <a:pt x="172920" y="1157783"/>
                      </a:lnTo>
                      <a:lnTo>
                        <a:pt x="161292" y="1144267"/>
                      </a:lnTo>
                      <a:lnTo>
                        <a:pt x="199131" y="1119640"/>
                      </a:lnTo>
                      <a:lnTo>
                        <a:pt x="147505" y="1086041"/>
                      </a:lnTo>
                      <a:lnTo>
                        <a:pt x="124230" y="1101189"/>
                      </a:lnTo>
                      <a:lnTo>
                        <a:pt x="112601" y="1087672"/>
                      </a:lnTo>
                      <a:lnTo>
                        <a:pt x="131306" y="1075498"/>
                      </a:lnTo>
                      <a:lnTo>
                        <a:pt x="81619" y="1043162"/>
                      </a:lnTo>
                      <a:lnTo>
                        <a:pt x="66358" y="1012146"/>
                      </a:lnTo>
                      <a:lnTo>
                        <a:pt x="79679" y="1020815"/>
                      </a:lnTo>
                      <a:lnTo>
                        <a:pt x="131307" y="987216"/>
                      </a:lnTo>
                      <a:lnTo>
                        <a:pt x="79680" y="953616"/>
                      </a:lnTo>
                      <a:lnTo>
                        <a:pt x="47776" y="974380"/>
                      </a:lnTo>
                      <a:lnTo>
                        <a:pt x="39918" y="958409"/>
                      </a:lnTo>
                      <a:lnTo>
                        <a:pt x="63481" y="943074"/>
                      </a:lnTo>
                      <a:lnTo>
                        <a:pt x="19978" y="914762"/>
                      </a:lnTo>
                      <a:lnTo>
                        <a:pt x="15396" y="886084"/>
                      </a:lnTo>
                      <a:lnTo>
                        <a:pt x="63480" y="854790"/>
                      </a:lnTo>
                      <a:lnTo>
                        <a:pt x="11854" y="821191"/>
                      </a:lnTo>
                      <a:lnTo>
                        <a:pt x="5670" y="825215"/>
                      </a:lnTo>
                      <a:lnTo>
                        <a:pt x="474" y="792701"/>
                      </a:lnTo>
                      <a:lnTo>
                        <a:pt x="11854" y="800107"/>
                      </a:lnTo>
                      <a:lnTo>
                        <a:pt x="63481" y="766506"/>
                      </a:lnTo>
                      <a:lnTo>
                        <a:pt x="11853" y="732906"/>
                      </a:lnTo>
                      <a:lnTo>
                        <a:pt x="0" y="740621"/>
                      </a:lnTo>
                      <a:lnTo>
                        <a:pt x="5284" y="707548"/>
                      </a:lnTo>
                      <a:lnTo>
                        <a:pt x="11853" y="711822"/>
                      </a:lnTo>
                      <a:lnTo>
                        <a:pt x="63481" y="678222"/>
                      </a:lnTo>
                      <a:lnTo>
                        <a:pt x="15011" y="646676"/>
                      </a:lnTo>
                      <a:lnTo>
                        <a:pt x="19503" y="618561"/>
                      </a:lnTo>
                      <a:lnTo>
                        <a:pt x="63481" y="589940"/>
                      </a:lnTo>
                      <a:lnTo>
                        <a:pt x="38925" y="573960"/>
                      </a:lnTo>
                      <a:lnTo>
                        <a:pt x="46783" y="557989"/>
                      </a:lnTo>
                      <a:lnTo>
                        <a:pt x="79679" y="579399"/>
                      </a:lnTo>
                      <a:lnTo>
                        <a:pt x="131307" y="545798"/>
                      </a:lnTo>
                      <a:lnTo>
                        <a:pt x="79680" y="512199"/>
                      </a:lnTo>
                      <a:lnTo>
                        <a:pt x="64430" y="522124"/>
                      </a:lnTo>
                      <a:lnTo>
                        <a:pt x="79690" y="491109"/>
                      </a:lnTo>
                      <a:lnTo>
                        <a:pt x="131307" y="457516"/>
                      </a:lnTo>
                      <a:lnTo>
                        <a:pt x="111132" y="444386"/>
                      </a:lnTo>
                      <a:lnTo>
                        <a:pt x="122760" y="430870"/>
                      </a:lnTo>
                      <a:lnTo>
                        <a:pt x="147504" y="446974"/>
                      </a:lnTo>
                      <a:lnTo>
                        <a:pt x="199131" y="413374"/>
                      </a:lnTo>
                      <a:lnTo>
                        <a:pt x="159823" y="387791"/>
                      </a:lnTo>
                      <a:lnTo>
                        <a:pt x="171451" y="374275"/>
                      </a:lnTo>
                      <a:lnTo>
                        <a:pt x="215330" y="402832"/>
                      </a:lnTo>
                      <a:lnTo>
                        <a:pt x="266955" y="369232"/>
                      </a:lnTo>
                      <a:lnTo>
                        <a:pt x="215330" y="335633"/>
                      </a:lnTo>
                      <a:lnTo>
                        <a:pt x="191166" y="351360"/>
                      </a:lnTo>
                      <a:lnTo>
                        <a:pt x="203212" y="337359"/>
                      </a:lnTo>
                      <a:lnTo>
                        <a:pt x="334285" y="237134"/>
                      </a:lnTo>
                      <a:lnTo>
                        <a:pt x="334784" y="236810"/>
                      </a:lnTo>
                      <a:lnTo>
                        <a:pt x="334744" y="236784"/>
                      </a:lnTo>
                      <a:lnTo>
                        <a:pt x="349640" y="225393"/>
                      </a:lnTo>
                      <a:lnTo>
                        <a:pt x="350981" y="226267"/>
                      </a:lnTo>
                      <a:lnTo>
                        <a:pt x="366173" y="216379"/>
                      </a:lnTo>
                      <a:lnTo>
                        <a:pt x="527989" y="132149"/>
                      </a:lnTo>
                      <a:lnTo>
                        <a:pt x="502829" y="148522"/>
                      </a:lnTo>
                      <a:lnTo>
                        <a:pt x="554459" y="182123"/>
                      </a:lnTo>
                      <a:lnTo>
                        <a:pt x="606088" y="148521"/>
                      </a:lnTo>
                      <a:lnTo>
                        <a:pt x="562171" y="119941"/>
                      </a:lnTo>
                      <a:lnTo>
                        <a:pt x="583396" y="112673"/>
                      </a:lnTo>
                      <a:lnTo>
                        <a:pt x="622282" y="137978"/>
                      </a:lnTo>
                      <a:lnTo>
                        <a:pt x="673909" y="104381"/>
                      </a:lnTo>
                      <a:lnTo>
                        <a:pt x="651051" y="89505"/>
                      </a:lnTo>
                      <a:lnTo>
                        <a:pt x="672278" y="82237"/>
                      </a:lnTo>
                      <a:lnTo>
                        <a:pt x="690104" y="93839"/>
                      </a:lnTo>
                      <a:lnTo>
                        <a:pt x="741734" y="60239"/>
                      </a:lnTo>
                      <a:lnTo>
                        <a:pt x="740473" y="59418"/>
                      </a:lnTo>
                      <a:lnTo>
                        <a:pt x="790420" y="49637"/>
                      </a:lnTo>
                      <a:lnTo>
                        <a:pt x="774129" y="60239"/>
                      </a:lnTo>
                      <a:lnTo>
                        <a:pt x="825754" y="93839"/>
                      </a:lnTo>
                      <a:lnTo>
                        <a:pt x="877384" y="60238"/>
                      </a:lnTo>
                      <a:lnTo>
                        <a:pt x="844744" y="38998"/>
                      </a:lnTo>
                      <a:lnTo>
                        <a:pt x="869648" y="34120"/>
                      </a:lnTo>
                      <a:lnTo>
                        <a:pt x="893580" y="49697"/>
                      </a:lnTo>
                      <a:lnTo>
                        <a:pt x="938117" y="20712"/>
                      </a:lnTo>
                      <a:lnTo>
                        <a:pt x="964494" y="15546"/>
                      </a:lnTo>
                      <a:lnTo>
                        <a:pt x="980876" y="13968"/>
                      </a:lnTo>
                      <a:lnTo>
                        <a:pt x="977606" y="16097"/>
                      </a:lnTo>
                      <a:lnTo>
                        <a:pt x="1029234" y="49696"/>
                      </a:lnTo>
                      <a:lnTo>
                        <a:pt x="1080862" y="16097"/>
                      </a:lnTo>
                      <a:lnTo>
                        <a:pt x="1065127" y="5856"/>
                      </a:lnTo>
                      <a:lnTo>
                        <a:pt x="1084919" y="3951"/>
                      </a:lnTo>
                      <a:lnTo>
                        <a:pt x="1094142" y="3657"/>
                      </a:lnTo>
                      <a:lnTo>
                        <a:pt x="1097058" y="5555"/>
                      </a:lnTo>
                      <a:lnTo>
                        <a:pt x="1100273" y="3462"/>
                      </a:lnTo>
                      <a:lnTo>
                        <a:pt x="1134332" y="2377"/>
                      </a:lnTo>
                      <a:lnTo>
                        <a:pt x="1113251" y="16097"/>
                      </a:lnTo>
                      <a:lnTo>
                        <a:pt x="1164878" y="49697"/>
                      </a:lnTo>
                      <a:lnTo>
                        <a:pt x="1216505" y="16097"/>
                      </a:lnTo>
                      <a:lnTo>
                        <a:pt x="1192572" y="521"/>
                      </a:lnTo>
                      <a:close/>
                    </a:path>
                  </a:pathLst>
                </a:custGeom>
                <a:solidFill>
                  <a:srgbClr val="CC9900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817AA32B-A5C6-4CB4-84A4-2517DC903C7B}"/>
                  </a:ext>
                </a:extLst>
              </p:cNvPr>
              <p:cNvSpPr/>
              <p:nvPr/>
            </p:nvSpPr>
            <p:spPr>
              <a:xfrm>
                <a:off x="3680759" y="1441452"/>
                <a:ext cx="2544482" cy="763587"/>
              </a:xfrm>
              <a:custGeom>
                <a:avLst/>
                <a:gdLst>
                  <a:gd name="connsiteX0" fmla="*/ 1272241 w 2544482"/>
                  <a:gd name="connsiteY0" fmla="*/ 0 h 763587"/>
                  <a:gd name="connsiteX1" fmla="*/ 2540980 w 2544482"/>
                  <a:gd name="connsiteY1" fmla="*/ 719977 h 763587"/>
                  <a:gd name="connsiteX2" fmla="*/ 2544482 w 2544482"/>
                  <a:gd name="connsiteY2" fmla="*/ 763587 h 763587"/>
                  <a:gd name="connsiteX3" fmla="*/ 2483397 w 2544482"/>
                  <a:gd name="connsiteY3" fmla="*/ 763587 h 763587"/>
                  <a:gd name="connsiteX4" fmla="*/ 2478829 w 2544482"/>
                  <a:gd name="connsiteY4" fmla="*/ 707937 h 763587"/>
                  <a:gd name="connsiteX5" fmla="*/ 1272241 w 2544482"/>
                  <a:gd name="connsiteY5" fmla="*/ 38099 h 763587"/>
                  <a:gd name="connsiteX6" fmla="*/ 65653 w 2544482"/>
                  <a:gd name="connsiteY6" fmla="*/ 707937 h 763587"/>
                  <a:gd name="connsiteX7" fmla="*/ 61085 w 2544482"/>
                  <a:gd name="connsiteY7" fmla="*/ 763587 h 763587"/>
                  <a:gd name="connsiteX8" fmla="*/ 0 w 2544482"/>
                  <a:gd name="connsiteY8" fmla="*/ 763587 h 763587"/>
                  <a:gd name="connsiteX9" fmla="*/ 3502 w 2544482"/>
                  <a:gd name="connsiteY9" fmla="*/ 719977 h 763587"/>
                  <a:gd name="connsiteX10" fmla="*/ 1272241 w 2544482"/>
                  <a:gd name="connsiteY10" fmla="*/ 0 h 76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4482" h="763587">
                    <a:moveTo>
                      <a:pt x="1272241" y="0"/>
                    </a:moveTo>
                    <a:cubicBezTo>
                      <a:pt x="1932561" y="0"/>
                      <a:pt x="2475671" y="315577"/>
                      <a:pt x="2540980" y="719977"/>
                    </a:cubicBezTo>
                    <a:lnTo>
                      <a:pt x="2544482" y="763587"/>
                    </a:lnTo>
                    <a:lnTo>
                      <a:pt x="2483397" y="763587"/>
                    </a:lnTo>
                    <a:lnTo>
                      <a:pt x="2478829" y="707937"/>
                    </a:lnTo>
                    <a:cubicBezTo>
                      <a:pt x="2416719" y="331699"/>
                      <a:pt x="1900215" y="38099"/>
                      <a:pt x="1272241" y="38099"/>
                    </a:cubicBezTo>
                    <a:cubicBezTo>
                      <a:pt x="644267" y="38099"/>
                      <a:pt x="127763" y="331699"/>
                      <a:pt x="65653" y="707937"/>
                    </a:cubicBezTo>
                    <a:lnTo>
                      <a:pt x="61085" y="763587"/>
                    </a:lnTo>
                    <a:lnTo>
                      <a:pt x="0" y="763587"/>
                    </a:lnTo>
                    <a:lnTo>
                      <a:pt x="3502" y="719977"/>
                    </a:lnTo>
                    <a:cubicBezTo>
                      <a:pt x="68812" y="315577"/>
                      <a:pt x="611922" y="0"/>
                      <a:pt x="1272241" y="0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26" name="グループ化 225">
              <a:extLst>
                <a:ext uri="{FF2B5EF4-FFF2-40B4-BE49-F238E27FC236}">
                  <a16:creationId xmlns:a16="http://schemas.microsoft.com/office/drawing/2014/main" id="{15B21C87-0F81-4C58-A504-832FB0C6C387}"/>
                </a:ext>
              </a:extLst>
            </p:cNvPr>
            <p:cNvGrpSpPr/>
            <p:nvPr/>
          </p:nvGrpSpPr>
          <p:grpSpPr>
            <a:xfrm rot="21075944">
              <a:off x="6732785" y="1267307"/>
              <a:ext cx="1998916" cy="1284116"/>
              <a:chOff x="4577880" y="4330829"/>
              <a:chExt cx="2315402" cy="1487429"/>
            </a:xfrm>
          </p:grpSpPr>
          <p:grpSp>
            <p:nvGrpSpPr>
              <p:cNvPr id="227" name="グループ化 226">
                <a:extLst>
                  <a:ext uri="{FF2B5EF4-FFF2-40B4-BE49-F238E27FC236}">
                    <a16:creationId xmlns:a16="http://schemas.microsoft.com/office/drawing/2014/main" id="{50EF71B8-C19E-4D61-B67D-D1093C0F5841}"/>
                  </a:ext>
                </a:extLst>
              </p:cNvPr>
              <p:cNvGrpSpPr/>
              <p:nvPr/>
            </p:nvGrpSpPr>
            <p:grpSpPr>
              <a:xfrm rot="3277797">
                <a:off x="5209960" y="4049269"/>
                <a:ext cx="895909" cy="1459029"/>
                <a:chOff x="2473008" y="2244321"/>
                <a:chExt cx="1900201" cy="2591257"/>
              </a:xfrm>
            </p:grpSpPr>
            <p:sp>
              <p:nvSpPr>
                <p:cNvPr id="360" name="フリーフォーム: 図形 359">
                  <a:extLst>
                    <a:ext uri="{FF2B5EF4-FFF2-40B4-BE49-F238E27FC236}">
                      <a16:creationId xmlns:a16="http://schemas.microsoft.com/office/drawing/2014/main" id="{1410DA14-9FA9-4F2B-BB51-FFA17D8F76FD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9451ACE7-50BB-4EDA-9026-3AEA5B7DAAB4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DEAF2DF4-A161-46EC-87B1-1B5CBD98DC3E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3" name="フリーフォーム: 図形 362">
                  <a:extLst>
                    <a:ext uri="{FF2B5EF4-FFF2-40B4-BE49-F238E27FC236}">
                      <a16:creationId xmlns:a16="http://schemas.microsoft.com/office/drawing/2014/main" id="{B389D461-D762-4621-9E1A-1F093DB1EDB5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4" name="フリーフォーム: 図形 363">
                  <a:extLst>
                    <a:ext uri="{FF2B5EF4-FFF2-40B4-BE49-F238E27FC236}">
                      <a16:creationId xmlns:a16="http://schemas.microsoft.com/office/drawing/2014/main" id="{4A25C812-B616-4595-A8CF-F31B8AAD764E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071198A2-53E0-4B0E-B854-365E5A247656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5BEE6300-FA92-4520-9CC9-BDC0327A6C9D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7" name="フリーフォーム: 図形 366">
                  <a:extLst>
                    <a:ext uri="{FF2B5EF4-FFF2-40B4-BE49-F238E27FC236}">
                      <a16:creationId xmlns:a16="http://schemas.microsoft.com/office/drawing/2014/main" id="{AE8BA58D-006F-47B5-8AB2-BA6708807F5F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8" name="フリーフォーム: 図形 367">
                  <a:extLst>
                    <a:ext uri="{FF2B5EF4-FFF2-40B4-BE49-F238E27FC236}">
                      <a16:creationId xmlns:a16="http://schemas.microsoft.com/office/drawing/2014/main" id="{2ECC948E-AE79-4D01-837E-F7549C9905D6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9" name="フリーフォーム: 図形 368">
                  <a:extLst>
                    <a:ext uri="{FF2B5EF4-FFF2-40B4-BE49-F238E27FC236}">
                      <a16:creationId xmlns:a16="http://schemas.microsoft.com/office/drawing/2014/main" id="{BBA69ECC-106F-4B3E-B618-CC35E425831B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" name="フリーフォーム: 図形 369">
                  <a:extLst>
                    <a:ext uri="{FF2B5EF4-FFF2-40B4-BE49-F238E27FC236}">
                      <a16:creationId xmlns:a16="http://schemas.microsoft.com/office/drawing/2014/main" id="{FF379083-703E-4D88-A8B1-90478D23211C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1" name="フリーフォーム: 図形 370">
                  <a:extLst>
                    <a:ext uri="{FF2B5EF4-FFF2-40B4-BE49-F238E27FC236}">
                      <a16:creationId xmlns:a16="http://schemas.microsoft.com/office/drawing/2014/main" id="{BED9AEFE-7883-48E0-A85D-8C21FF0804A2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2" name="フリーフォーム: 図形 371">
                  <a:extLst>
                    <a:ext uri="{FF2B5EF4-FFF2-40B4-BE49-F238E27FC236}">
                      <a16:creationId xmlns:a16="http://schemas.microsoft.com/office/drawing/2014/main" id="{7916D0DB-18DD-4732-9470-A61EA9FDB40F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3" name="フリーフォーム: 図形 372">
                  <a:extLst>
                    <a:ext uri="{FF2B5EF4-FFF2-40B4-BE49-F238E27FC236}">
                      <a16:creationId xmlns:a16="http://schemas.microsoft.com/office/drawing/2014/main" id="{EC6918D3-193A-447B-A8D5-712C53B1D274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4" name="フリーフォーム: 図形 373">
                  <a:extLst>
                    <a:ext uri="{FF2B5EF4-FFF2-40B4-BE49-F238E27FC236}">
                      <a16:creationId xmlns:a16="http://schemas.microsoft.com/office/drawing/2014/main" id="{89EAA6EB-FAE5-478C-A156-9A2F625E1C50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5" name="フリーフォーム: 図形 374">
                  <a:extLst>
                    <a:ext uri="{FF2B5EF4-FFF2-40B4-BE49-F238E27FC236}">
                      <a16:creationId xmlns:a16="http://schemas.microsoft.com/office/drawing/2014/main" id="{D3D90766-5D97-4EC2-BB84-3374DA06EFC3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" name="フリーフォーム: 図形 375">
                  <a:extLst>
                    <a:ext uri="{FF2B5EF4-FFF2-40B4-BE49-F238E27FC236}">
                      <a16:creationId xmlns:a16="http://schemas.microsoft.com/office/drawing/2014/main" id="{BCC74365-C77E-4F48-884D-003A760385C2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" name="フリーフォーム: 図形 376">
                  <a:extLst>
                    <a:ext uri="{FF2B5EF4-FFF2-40B4-BE49-F238E27FC236}">
                      <a16:creationId xmlns:a16="http://schemas.microsoft.com/office/drawing/2014/main" id="{5364DCAC-14BD-4B8C-9D28-3AF27162D8E5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" name="フリーフォーム: 図形 377">
                  <a:extLst>
                    <a:ext uri="{FF2B5EF4-FFF2-40B4-BE49-F238E27FC236}">
                      <a16:creationId xmlns:a16="http://schemas.microsoft.com/office/drawing/2014/main" id="{591400E7-F49D-4C9F-A099-36669960AB0D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84BED9F9-BCE8-44D6-81E1-A8AB90141BE4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0" name="フリーフォーム: 図形 379">
                  <a:extLst>
                    <a:ext uri="{FF2B5EF4-FFF2-40B4-BE49-F238E27FC236}">
                      <a16:creationId xmlns:a16="http://schemas.microsoft.com/office/drawing/2014/main" id="{B6BB070D-883B-46CE-B93F-DE4E937984CA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1" name="フリーフォーム: 図形 380">
                  <a:extLst>
                    <a:ext uri="{FF2B5EF4-FFF2-40B4-BE49-F238E27FC236}">
                      <a16:creationId xmlns:a16="http://schemas.microsoft.com/office/drawing/2014/main" id="{C81AAB8A-EA2A-4EB8-B9B0-25113D3082C3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4C141171-89DA-4760-B97E-66FCC5F97299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3" name="フリーフォーム: 図形 382">
                  <a:extLst>
                    <a:ext uri="{FF2B5EF4-FFF2-40B4-BE49-F238E27FC236}">
                      <a16:creationId xmlns:a16="http://schemas.microsoft.com/office/drawing/2014/main" id="{F8566C6B-8B3D-4212-B98F-0469473745A9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B734A902-B108-4D79-9868-BE857C43AEC6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5" name="フリーフォーム: 図形 384">
                  <a:extLst>
                    <a:ext uri="{FF2B5EF4-FFF2-40B4-BE49-F238E27FC236}">
                      <a16:creationId xmlns:a16="http://schemas.microsoft.com/office/drawing/2014/main" id="{C7A6E214-DA87-4AC9-98C9-BDE6A473F8B6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6" name="フリーフォーム: 図形 385">
                  <a:extLst>
                    <a:ext uri="{FF2B5EF4-FFF2-40B4-BE49-F238E27FC236}">
                      <a16:creationId xmlns:a16="http://schemas.microsoft.com/office/drawing/2014/main" id="{A16840C0-71F9-4413-845A-1D349DA578F0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7" name="フリーフォーム: 図形 386">
                  <a:extLst>
                    <a:ext uri="{FF2B5EF4-FFF2-40B4-BE49-F238E27FC236}">
                      <a16:creationId xmlns:a16="http://schemas.microsoft.com/office/drawing/2014/main" id="{AD15CDDF-5E65-432E-925E-FEF2A7D059D4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8" name="フリーフォーム: 図形 387">
                  <a:extLst>
                    <a:ext uri="{FF2B5EF4-FFF2-40B4-BE49-F238E27FC236}">
                      <a16:creationId xmlns:a16="http://schemas.microsoft.com/office/drawing/2014/main" id="{8DA117A9-5802-480D-8CCE-52234624351A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7EE479F2-03F2-42A2-B624-1059EA4B770C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0" name="フリーフォーム: 図形 389">
                  <a:extLst>
                    <a:ext uri="{FF2B5EF4-FFF2-40B4-BE49-F238E27FC236}">
                      <a16:creationId xmlns:a16="http://schemas.microsoft.com/office/drawing/2014/main" id="{7EBC883B-DCB7-41D4-98E0-BBE8EE5316BE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1" name="フリーフォーム: 図形 390">
                  <a:extLst>
                    <a:ext uri="{FF2B5EF4-FFF2-40B4-BE49-F238E27FC236}">
                      <a16:creationId xmlns:a16="http://schemas.microsoft.com/office/drawing/2014/main" id="{07B4C6DF-A4E5-475F-B4BE-A554B92A4046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2" name="フリーフォーム: 図形 391">
                  <a:extLst>
                    <a:ext uri="{FF2B5EF4-FFF2-40B4-BE49-F238E27FC236}">
                      <a16:creationId xmlns:a16="http://schemas.microsoft.com/office/drawing/2014/main" id="{985A34F0-F386-45D9-B66C-5DEB9D1702CC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24B011E8-49B6-4607-A3E3-C1B6CEC757F2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28" name="グループ化 227">
                <a:extLst>
                  <a:ext uri="{FF2B5EF4-FFF2-40B4-BE49-F238E27FC236}">
                    <a16:creationId xmlns:a16="http://schemas.microsoft.com/office/drawing/2014/main" id="{99113B5B-4C7F-455F-8EA9-E14B7BF356EB}"/>
                  </a:ext>
                </a:extLst>
              </p:cNvPr>
              <p:cNvGrpSpPr/>
              <p:nvPr/>
            </p:nvGrpSpPr>
            <p:grpSpPr>
              <a:xfrm rot="3981763">
                <a:off x="5316169" y="4066799"/>
                <a:ext cx="1199989" cy="1954236"/>
                <a:chOff x="2473008" y="2244321"/>
                <a:chExt cx="1900201" cy="2591257"/>
              </a:xfrm>
            </p:grpSpPr>
            <p:sp>
              <p:nvSpPr>
                <p:cNvPr id="326" name="フリーフォーム: 図形 325">
                  <a:extLst>
                    <a:ext uri="{FF2B5EF4-FFF2-40B4-BE49-F238E27FC236}">
                      <a16:creationId xmlns:a16="http://schemas.microsoft.com/office/drawing/2014/main" id="{55E7C259-4EDE-4B61-AF40-E43A9BEE2B92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" name="フリーフォーム: 図形 326">
                  <a:extLst>
                    <a:ext uri="{FF2B5EF4-FFF2-40B4-BE49-F238E27FC236}">
                      <a16:creationId xmlns:a16="http://schemas.microsoft.com/office/drawing/2014/main" id="{D0A24887-710C-485F-816A-9901018D91E7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" name="フリーフォーム: 図形 327">
                  <a:extLst>
                    <a:ext uri="{FF2B5EF4-FFF2-40B4-BE49-F238E27FC236}">
                      <a16:creationId xmlns:a16="http://schemas.microsoft.com/office/drawing/2014/main" id="{5A6FDB52-348D-4ED2-8BA7-CFC19AD2EB25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" name="フリーフォーム: 図形 328">
                  <a:extLst>
                    <a:ext uri="{FF2B5EF4-FFF2-40B4-BE49-F238E27FC236}">
                      <a16:creationId xmlns:a16="http://schemas.microsoft.com/office/drawing/2014/main" id="{74734500-E17E-47E5-8ED0-3F915903F288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46432820-1A9E-4EB2-A72D-CB7DF1FBDC88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FB485681-5EAC-4B02-8C21-700EBE98FDCA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40B78A97-775D-418F-893D-737832CA5602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3B024301-2778-4C75-82E0-D764705B6E8B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EB73147F-B68E-4FB5-83A4-C25BA306755B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5" name="フリーフォーム: 図形 334">
                  <a:extLst>
                    <a:ext uri="{FF2B5EF4-FFF2-40B4-BE49-F238E27FC236}">
                      <a16:creationId xmlns:a16="http://schemas.microsoft.com/office/drawing/2014/main" id="{0DB3277A-85FC-4912-9B02-356D0DA5A3A4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6" name="フリーフォーム: 図形 335">
                  <a:extLst>
                    <a:ext uri="{FF2B5EF4-FFF2-40B4-BE49-F238E27FC236}">
                      <a16:creationId xmlns:a16="http://schemas.microsoft.com/office/drawing/2014/main" id="{DE87CA6F-A249-4F94-9767-80976D0C1618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7" name="フリーフォーム: 図形 336">
                  <a:extLst>
                    <a:ext uri="{FF2B5EF4-FFF2-40B4-BE49-F238E27FC236}">
                      <a16:creationId xmlns:a16="http://schemas.microsoft.com/office/drawing/2014/main" id="{60B2E9F7-DF51-4FC7-B23F-89768D5BD016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8" name="フリーフォーム: 図形 337">
                  <a:extLst>
                    <a:ext uri="{FF2B5EF4-FFF2-40B4-BE49-F238E27FC236}">
                      <a16:creationId xmlns:a16="http://schemas.microsoft.com/office/drawing/2014/main" id="{DE0349F7-E2BB-4A99-A2CF-BCE292EE7AEC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9" name="フリーフォーム: 図形 338">
                  <a:extLst>
                    <a:ext uri="{FF2B5EF4-FFF2-40B4-BE49-F238E27FC236}">
                      <a16:creationId xmlns:a16="http://schemas.microsoft.com/office/drawing/2014/main" id="{4142674B-B791-4A61-AF35-374E25B06806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B8604508-07DB-49A0-93ED-C0C22C62973D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E34E4ABF-504C-4FAA-9A4D-6000C7F3202D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2" name="フリーフォーム: 図形 341">
                  <a:extLst>
                    <a:ext uri="{FF2B5EF4-FFF2-40B4-BE49-F238E27FC236}">
                      <a16:creationId xmlns:a16="http://schemas.microsoft.com/office/drawing/2014/main" id="{7FB158C0-466A-4765-BCC8-E294FC21DB71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3" name="フリーフォーム: 図形 342">
                  <a:extLst>
                    <a:ext uri="{FF2B5EF4-FFF2-40B4-BE49-F238E27FC236}">
                      <a16:creationId xmlns:a16="http://schemas.microsoft.com/office/drawing/2014/main" id="{79810257-108C-4029-B2CC-5A99FE1C23F2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4" name="フリーフォーム: 図形 343">
                  <a:extLst>
                    <a:ext uri="{FF2B5EF4-FFF2-40B4-BE49-F238E27FC236}">
                      <a16:creationId xmlns:a16="http://schemas.microsoft.com/office/drawing/2014/main" id="{8DCE60F0-DE37-4431-A7FD-43E4DF7A03BB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5" name="フリーフォーム: 図形 344">
                  <a:extLst>
                    <a:ext uri="{FF2B5EF4-FFF2-40B4-BE49-F238E27FC236}">
                      <a16:creationId xmlns:a16="http://schemas.microsoft.com/office/drawing/2014/main" id="{ED0E25EA-8B67-4520-9FE0-5BE96C269E98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6" name="フリーフォーム: 図形 345">
                  <a:extLst>
                    <a:ext uri="{FF2B5EF4-FFF2-40B4-BE49-F238E27FC236}">
                      <a16:creationId xmlns:a16="http://schemas.microsoft.com/office/drawing/2014/main" id="{37214F25-88AA-445E-8ACC-021B732F35BD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7" name="フリーフォーム: 図形 346">
                  <a:extLst>
                    <a:ext uri="{FF2B5EF4-FFF2-40B4-BE49-F238E27FC236}">
                      <a16:creationId xmlns:a16="http://schemas.microsoft.com/office/drawing/2014/main" id="{3C2A5696-5565-4F8B-891E-325BF3E5CD47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8" name="フリーフォーム: 図形 347">
                  <a:extLst>
                    <a:ext uri="{FF2B5EF4-FFF2-40B4-BE49-F238E27FC236}">
                      <a16:creationId xmlns:a16="http://schemas.microsoft.com/office/drawing/2014/main" id="{7AE93AF2-B5F4-4CB9-B32B-BF97AAEB0D9D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9" name="フリーフォーム: 図形 348">
                  <a:extLst>
                    <a:ext uri="{FF2B5EF4-FFF2-40B4-BE49-F238E27FC236}">
                      <a16:creationId xmlns:a16="http://schemas.microsoft.com/office/drawing/2014/main" id="{E44AD767-A905-481D-BD7C-E64B7192DCD9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0" name="フリーフォーム: 図形 349">
                  <a:extLst>
                    <a:ext uri="{FF2B5EF4-FFF2-40B4-BE49-F238E27FC236}">
                      <a16:creationId xmlns:a16="http://schemas.microsoft.com/office/drawing/2014/main" id="{1D81CF0D-0158-4B3F-AA5B-234DFE6D59F7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88B97829-DEB5-43D8-B2A1-0F3ADBBEEB62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1DA9A8BB-AA22-4CD5-9267-A7491EA19789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49EBF489-BA7B-4244-A20C-CCB608F4CEF1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4" name="フリーフォーム: 図形 353">
                  <a:extLst>
                    <a:ext uri="{FF2B5EF4-FFF2-40B4-BE49-F238E27FC236}">
                      <a16:creationId xmlns:a16="http://schemas.microsoft.com/office/drawing/2014/main" id="{E41A485B-C1FD-4B6F-B8D5-183893F53044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52695C4D-A764-46F6-829B-8E057C172FF8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7746A241-7052-46E9-87B8-47328F551500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7" name="フリーフォーム: 図形 356">
                  <a:extLst>
                    <a:ext uri="{FF2B5EF4-FFF2-40B4-BE49-F238E27FC236}">
                      <a16:creationId xmlns:a16="http://schemas.microsoft.com/office/drawing/2014/main" id="{65522E1C-F1B4-4298-8FCA-B2467BF141D6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D6DD44F5-ACA3-4159-B212-773B4464143B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9" name="フリーフォーム: 図形 358">
                  <a:extLst>
                    <a:ext uri="{FF2B5EF4-FFF2-40B4-BE49-F238E27FC236}">
                      <a16:creationId xmlns:a16="http://schemas.microsoft.com/office/drawing/2014/main" id="{B63EA9BF-BE4D-4E63-879D-7232CE9F0582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29" name="グループ化 228">
                <a:extLst>
                  <a:ext uri="{FF2B5EF4-FFF2-40B4-BE49-F238E27FC236}">
                    <a16:creationId xmlns:a16="http://schemas.microsoft.com/office/drawing/2014/main" id="{EB5E5207-8569-415D-8DA0-68C445C6E469}"/>
                  </a:ext>
                </a:extLst>
              </p:cNvPr>
              <p:cNvGrpSpPr/>
              <p:nvPr/>
            </p:nvGrpSpPr>
            <p:grpSpPr>
              <a:xfrm rot="5247164" flipH="1">
                <a:off x="5350841" y="4498544"/>
                <a:ext cx="760008" cy="1652484"/>
                <a:chOff x="2803592" y="2244321"/>
                <a:chExt cx="1569617" cy="2591257"/>
              </a:xfrm>
            </p:grpSpPr>
            <p:sp>
              <p:nvSpPr>
                <p:cNvPr id="296" name="フリーフォーム: 図形 295">
                  <a:extLst>
                    <a:ext uri="{FF2B5EF4-FFF2-40B4-BE49-F238E27FC236}">
                      <a16:creationId xmlns:a16="http://schemas.microsoft.com/office/drawing/2014/main" id="{DABC6A13-9EF6-41B9-90CA-3029CFA8B172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" name="フリーフォーム: 図形 296">
                  <a:extLst>
                    <a:ext uri="{FF2B5EF4-FFF2-40B4-BE49-F238E27FC236}">
                      <a16:creationId xmlns:a16="http://schemas.microsoft.com/office/drawing/2014/main" id="{485300F8-3B63-4173-B8BF-2B4780BC3816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" name="フリーフォーム: 図形 297">
                  <a:extLst>
                    <a:ext uri="{FF2B5EF4-FFF2-40B4-BE49-F238E27FC236}">
                      <a16:creationId xmlns:a16="http://schemas.microsoft.com/office/drawing/2014/main" id="{4E55DB96-09ED-47A7-BB14-F3D2281A02BE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" name="フリーフォーム: 図形 298">
                  <a:extLst>
                    <a:ext uri="{FF2B5EF4-FFF2-40B4-BE49-F238E27FC236}">
                      <a16:creationId xmlns:a16="http://schemas.microsoft.com/office/drawing/2014/main" id="{982A7956-2E4B-40D7-9646-503F6265047B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" name="フリーフォーム: 図形 299">
                  <a:extLst>
                    <a:ext uri="{FF2B5EF4-FFF2-40B4-BE49-F238E27FC236}">
                      <a16:creationId xmlns:a16="http://schemas.microsoft.com/office/drawing/2014/main" id="{45ECDBEB-DFBB-41D8-A2C7-5A41613D82EC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" name="フリーフォーム: 図形 300">
                  <a:extLst>
                    <a:ext uri="{FF2B5EF4-FFF2-40B4-BE49-F238E27FC236}">
                      <a16:creationId xmlns:a16="http://schemas.microsoft.com/office/drawing/2014/main" id="{13E5139B-6576-430B-BDDE-6CB76380B376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" name="フリーフォーム: 図形 301">
                  <a:extLst>
                    <a:ext uri="{FF2B5EF4-FFF2-40B4-BE49-F238E27FC236}">
                      <a16:creationId xmlns:a16="http://schemas.microsoft.com/office/drawing/2014/main" id="{FC2B695F-3F47-4A1E-9F07-2911E5A89332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" name="フリーフォーム: 図形 302">
                  <a:extLst>
                    <a:ext uri="{FF2B5EF4-FFF2-40B4-BE49-F238E27FC236}">
                      <a16:creationId xmlns:a16="http://schemas.microsoft.com/office/drawing/2014/main" id="{8F2CE4A5-BF36-4954-88DE-DBA83B4B3072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" name="フリーフォーム: 図形 303">
                  <a:extLst>
                    <a:ext uri="{FF2B5EF4-FFF2-40B4-BE49-F238E27FC236}">
                      <a16:creationId xmlns:a16="http://schemas.microsoft.com/office/drawing/2014/main" id="{AE7666BF-084A-4DED-ABCA-08FF558F25AD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" name="フリーフォーム: 図形 304">
                  <a:extLst>
                    <a:ext uri="{FF2B5EF4-FFF2-40B4-BE49-F238E27FC236}">
                      <a16:creationId xmlns:a16="http://schemas.microsoft.com/office/drawing/2014/main" id="{3D44E848-F8DA-428F-9A02-21D241CE3C32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" name="フリーフォーム: 図形 305">
                  <a:extLst>
                    <a:ext uri="{FF2B5EF4-FFF2-40B4-BE49-F238E27FC236}">
                      <a16:creationId xmlns:a16="http://schemas.microsoft.com/office/drawing/2014/main" id="{51D06CE4-6D71-4FFD-9C4D-143983DB25B9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" name="フリーフォーム: 図形 306">
                  <a:extLst>
                    <a:ext uri="{FF2B5EF4-FFF2-40B4-BE49-F238E27FC236}">
                      <a16:creationId xmlns:a16="http://schemas.microsoft.com/office/drawing/2014/main" id="{CCAA3A55-73F6-4832-A217-E79E2BCFFC56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" name="フリーフォーム: 図形 307">
                  <a:extLst>
                    <a:ext uri="{FF2B5EF4-FFF2-40B4-BE49-F238E27FC236}">
                      <a16:creationId xmlns:a16="http://schemas.microsoft.com/office/drawing/2014/main" id="{F5DA18B6-EDF4-465F-BE86-D0BF2E6B779D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" name="フリーフォーム: 図形 308">
                  <a:extLst>
                    <a:ext uri="{FF2B5EF4-FFF2-40B4-BE49-F238E27FC236}">
                      <a16:creationId xmlns:a16="http://schemas.microsoft.com/office/drawing/2014/main" id="{E3701F01-AEC4-4B20-8C7A-DE3AED72B69B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" name="フリーフォーム: 図形 309">
                  <a:extLst>
                    <a:ext uri="{FF2B5EF4-FFF2-40B4-BE49-F238E27FC236}">
                      <a16:creationId xmlns:a16="http://schemas.microsoft.com/office/drawing/2014/main" id="{A72E8C00-C4B9-46F5-96B3-5B33B3B2E850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DD63ECED-1DFE-4CD1-88BA-99CAF1DD39CF}"/>
                    </a:ext>
                  </a:extLst>
                </p:cNvPr>
                <p:cNvSpPr/>
                <p:nvPr/>
              </p:nvSpPr>
              <p:spPr>
                <a:xfrm rot="10053558">
                  <a:off x="2922704" y="3509686"/>
                  <a:ext cx="252254" cy="65593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" name="フリーフォーム: 図形 311">
                  <a:extLst>
                    <a:ext uri="{FF2B5EF4-FFF2-40B4-BE49-F238E27FC236}">
                      <a16:creationId xmlns:a16="http://schemas.microsoft.com/office/drawing/2014/main" id="{F3322B01-A9B9-4042-99AB-7E1833C7CB66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" name="フリーフォーム: 図形 312">
                  <a:extLst>
                    <a:ext uri="{FF2B5EF4-FFF2-40B4-BE49-F238E27FC236}">
                      <a16:creationId xmlns:a16="http://schemas.microsoft.com/office/drawing/2014/main" id="{0BADF29D-FBA7-4504-B3CB-6301DEDD18CA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" name="フリーフォーム: 図形 313">
                  <a:extLst>
                    <a:ext uri="{FF2B5EF4-FFF2-40B4-BE49-F238E27FC236}">
                      <a16:creationId xmlns:a16="http://schemas.microsoft.com/office/drawing/2014/main" id="{C47AC035-E65C-4D9D-9D99-8678FD6B2B3B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F55DA93B-CD44-4F27-8269-A3441A8BB13F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" name="フリーフォーム: 図形 315">
                  <a:extLst>
                    <a:ext uri="{FF2B5EF4-FFF2-40B4-BE49-F238E27FC236}">
                      <a16:creationId xmlns:a16="http://schemas.microsoft.com/office/drawing/2014/main" id="{0A548EF9-8F29-4BFB-8B01-5DFEC261965F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" name="フリーフォーム: 図形 316">
                  <a:extLst>
                    <a:ext uri="{FF2B5EF4-FFF2-40B4-BE49-F238E27FC236}">
                      <a16:creationId xmlns:a16="http://schemas.microsoft.com/office/drawing/2014/main" id="{9D762F75-F752-4DD9-A1F5-510F7F125BD5}"/>
                    </a:ext>
                  </a:extLst>
                </p:cNvPr>
                <p:cNvSpPr/>
                <p:nvPr/>
              </p:nvSpPr>
              <p:spPr>
                <a:xfrm rot="20900593">
                  <a:off x="2803592" y="3447305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" name="フリーフォーム: 図形 317">
                  <a:extLst>
                    <a:ext uri="{FF2B5EF4-FFF2-40B4-BE49-F238E27FC236}">
                      <a16:creationId xmlns:a16="http://schemas.microsoft.com/office/drawing/2014/main" id="{69BBC1C3-F53E-4699-B230-C1E647E7E72F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" name="フリーフォーム: 図形 318">
                  <a:extLst>
                    <a:ext uri="{FF2B5EF4-FFF2-40B4-BE49-F238E27FC236}">
                      <a16:creationId xmlns:a16="http://schemas.microsoft.com/office/drawing/2014/main" id="{7E9CF9D4-63F5-498E-ABB6-C57E18CA0F74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" name="フリーフォーム: 図形 319">
                  <a:extLst>
                    <a:ext uri="{FF2B5EF4-FFF2-40B4-BE49-F238E27FC236}">
                      <a16:creationId xmlns:a16="http://schemas.microsoft.com/office/drawing/2014/main" id="{CC447750-0099-436E-8192-4B1DBF8B412F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" name="フリーフォーム: 図形 320">
                  <a:extLst>
                    <a:ext uri="{FF2B5EF4-FFF2-40B4-BE49-F238E27FC236}">
                      <a16:creationId xmlns:a16="http://schemas.microsoft.com/office/drawing/2014/main" id="{C222AA83-A1E8-4AC2-A906-24FB015BA13C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" name="フリーフォーム: 図形 321">
                  <a:extLst>
                    <a:ext uri="{FF2B5EF4-FFF2-40B4-BE49-F238E27FC236}">
                      <a16:creationId xmlns:a16="http://schemas.microsoft.com/office/drawing/2014/main" id="{D7DABF4A-28BA-471F-88E0-66930FE7E45F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" name="フリーフォーム: 図形 322">
                  <a:extLst>
                    <a:ext uri="{FF2B5EF4-FFF2-40B4-BE49-F238E27FC236}">
                      <a16:creationId xmlns:a16="http://schemas.microsoft.com/office/drawing/2014/main" id="{1C303AF3-6E09-4C8D-8491-DC06C8B45DEC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" name="フリーフォーム: 図形 323">
                  <a:extLst>
                    <a:ext uri="{FF2B5EF4-FFF2-40B4-BE49-F238E27FC236}">
                      <a16:creationId xmlns:a16="http://schemas.microsoft.com/office/drawing/2014/main" id="{B8C765E3-206F-41BA-83F1-7B5E79E87306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4965EE6F-0D62-43CC-92B4-4A9BE294C156}"/>
                    </a:ext>
                  </a:extLst>
                </p:cNvPr>
                <p:cNvSpPr/>
                <p:nvPr/>
              </p:nvSpPr>
              <p:spPr>
                <a:xfrm rot="14187205">
                  <a:off x="2972221" y="3694074"/>
                  <a:ext cx="77863" cy="15848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30" name="グループ化 229">
                <a:extLst>
                  <a:ext uri="{FF2B5EF4-FFF2-40B4-BE49-F238E27FC236}">
                    <a16:creationId xmlns:a16="http://schemas.microsoft.com/office/drawing/2014/main" id="{7C202608-74E8-4C2C-A585-ECD1399FA175}"/>
                  </a:ext>
                </a:extLst>
              </p:cNvPr>
              <p:cNvGrpSpPr/>
              <p:nvPr/>
            </p:nvGrpSpPr>
            <p:grpSpPr>
              <a:xfrm rot="3277797">
                <a:off x="4859440" y="4232149"/>
                <a:ext cx="895909" cy="1459029"/>
                <a:chOff x="2473008" y="2244321"/>
                <a:chExt cx="1900201" cy="2591257"/>
              </a:xfrm>
            </p:grpSpPr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17892882-7407-4729-8F6E-A98F61516445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" name="フリーフォーム: 図形 262">
                  <a:extLst>
                    <a:ext uri="{FF2B5EF4-FFF2-40B4-BE49-F238E27FC236}">
                      <a16:creationId xmlns:a16="http://schemas.microsoft.com/office/drawing/2014/main" id="{51AEA918-5972-45B8-80EC-C6158187A599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" name="フリーフォーム: 図形 263">
                  <a:extLst>
                    <a:ext uri="{FF2B5EF4-FFF2-40B4-BE49-F238E27FC236}">
                      <a16:creationId xmlns:a16="http://schemas.microsoft.com/office/drawing/2014/main" id="{874004CC-D573-4473-9D6A-1692973CD661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" name="フリーフォーム: 図形 264">
                  <a:extLst>
                    <a:ext uri="{FF2B5EF4-FFF2-40B4-BE49-F238E27FC236}">
                      <a16:creationId xmlns:a16="http://schemas.microsoft.com/office/drawing/2014/main" id="{BF2BF896-0354-40E0-ABFD-84E8FFBADF9C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" name="フリーフォーム: 図形 265">
                  <a:extLst>
                    <a:ext uri="{FF2B5EF4-FFF2-40B4-BE49-F238E27FC236}">
                      <a16:creationId xmlns:a16="http://schemas.microsoft.com/office/drawing/2014/main" id="{3DF3363E-A363-453D-88CE-A318CC3DFFA8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" name="フリーフォーム: 図形 266">
                  <a:extLst>
                    <a:ext uri="{FF2B5EF4-FFF2-40B4-BE49-F238E27FC236}">
                      <a16:creationId xmlns:a16="http://schemas.microsoft.com/office/drawing/2014/main" id="{8552C817-61B3-4836-8DD3-B78DC19E87C3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" name="フリーフォーム: 図形 267">
                  <a:extLst>
                    <a:ext uri="{FF2B5EF4-FFF2-40B4-BE49-F238E27FC236}">
                      <a16:creationId xmlns:a16="http://schemas.microsoft.com/office/drawing/2014/main" id="{E47D9E55-A6AA-4334-AC05-E890ED2E8977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" name="フリーフォーム: 図形 268">
                  <a:extLst>
                    <a:ext uri="{FF2B5EF4-FFF2-40B4-BE49-F238E27FC236}">
                      <a16:creationId xmlns:a16="http://schemas.microsoft.com/office/drawing/2014/main" id="{19FE7441-83BC-40C1-A482-F443A06FBFA7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67357F7A-F16A-4E5B-B2B5-B3F6CCE5B375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ED02D7DE-28B8-4AE4-B7DA-35135ADD871D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" name="フリーフォーム: 図形 271">
                  <a:extLst>
                    <a:ext uri="{FF2B5EF4-FFF2-40B4-BE49-F238E27FC236}">
                      <a16:creationId xmlns:a16="http://schemas.microsoft.com/office/drawing/2014/main" id="{1FBCC57C-02D0-47B3-95F3-47D1D9231A50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01D1BCDD-A83A-45E3-8D87-124846D3B6DF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EA3872F0-5819-4241-AB12-EED8FCAA63B6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DF4C87FA-9758-4F6F-B92F-48A2E1E24DBC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0BC22DB6-63EC-4F8C-9BDD-6F766ED5CB77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B2A20781-46E8-4EB8-8E33-1D8BDD771CDD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" name="フリーフォーム: 図形 277">
                  <a:extLst>
                    <a:ext uri="{FF2B5EF4-FFF2-40B4-BE49-F238E27FC236}">
                      <a16:creationId xmlns:a16="http://schemas.microsoft.com/office/drawing/2014/main" id="{B37CC96F-6C19-4745-B551-55232585404F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" name="フリーフォーム: 図形 278">
                  <a:extLst>
                    <a:ext uri="{FF2B5EF4-FFF2-40B4-BE49-F238E27FC236}">
                      <a16:creationId xmlns:a16="http://schemas.microsoft.com/office/drawing/2014/main" id="{6248F8FC-7316-4663-8AF3-6C444700B3A4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" name="フリーフォーム: 図形 279">
                  <a:extLst>
                    <a:ext uri="{FF2B5EF4-FFF2-40B4-BE49-F238E27FC236}">
                      <a16:creationId xmlns:a16="http://schemas.microsoft.com/office/drawing/2014/main" id="{AEB2DB60-E7A9-41A3-ABE6-70A2BC6B35CC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" name="フリーフォーム: 図形 280">
                  <a:extLst>
                    <a:ext uri="{FF2B5EF4-FFF2-40B4-BE49-F238E27FC236}">
                      <a16:creationId xmlns:a16="http://schemas.microsoft.com/office/drawing/2014/main" id="{F72B0627-99CB-4873-B493-B50DA8DE1B85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" name="フリーフォーム: 図形 281">
                  <a:extLst>
                    <a:ext uri="{FF2B5EF4-FFF2-40B4-BE49-F238E27FC236}">
                      <a16:creationId xmlns:a16="http://schemas.microsoft.com/office/drawing/2014/main" id="{F940C7B5-DF41-4CF0-BD98-0B4E60322CFA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" name="フリーフォーム: 図形 282">
                  <a:extLst>
                    <a:ext uri="{FF2B5EF4-FFF2-40B4-BE49-F238E27FC236}">
                      <a16:creationId xmlns:a16="http://schemas.microsoft.com/office/drawing/2014/main" id="{3618D595-5F9A-4BCB-A938-D4B23F6D6CFC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" name="フリーフォーム: 図形 283">
                  <a:extLst>
                    <a:ext uri="{FF2B5EF4-FFF2-40B4-BE49-F238E27FC236}">
                      <a16:creationId xmlns:a16="http://schemas.microsoft.com/office/drawing/2014/main" id="{EDBBEA8E-750E-464F-811B-60024742AF77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" name="フリーフォーム: 図形 284">
                  <a:extLst>
                    <a:ext uri="{FF2B5EF4-FFF2-40B4-BE49-F238E27FC236}">
                      <a16:creationId xmlns:a16="http://schemas.microsoft.com/office/drawing/2014/main" id="{9328761B-82F7-4EAD-9A61-616E8ADBCD93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" name="フリーフォーム: 図形 285">
                  <a:extLst>
                    <a:ext uri="{FF2B5EF4-FFF2-40B4-BE49-F238E27FC236}">
                      <a16:creationId xmlns:a16="http://schemas.microsoft.com/office/drawing/2014/main" id="{0B1C3BD5-B59B-476B-9792-80B89000BA02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48767189-2B0C-49D1-ACE5-690E9BF4C8E9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" name="フリーフォーム: 図形 287">
                  <a:extLst>
                    <a:ext uri="{FF2B5EF4-FFF2-40B4-BE49-F238E27FC236}">
                      <a16:creationId xmlns:a16="http://schemas.microsoft.com/office/drawing/2014/main" id="{127BE8E6-D9CA-4673-A2DD-03BBA9303A2D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" name="フリーフォーム: 図形 288">
                  <a:extLst>
                    <a:ext uri="{FF2B5EF4-FFF2-40B4-BE49-F238E27FC236}">
                      <a16:creationId xmlns:a16="http://schemas.microsoft.com/office/drawing/2014/main" id="{33E292C9-0AC8-4ABC-84EA-EB9598AB7057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" name="フリーフォーム: 図形 289">
                  <a:extLst>
                    <a:ext uri="{FF2B5EF4-FFF2-40B4-BE49-F238E27FC236}">
                      <a16:creationId xmlns:a16="http://schemas.microsoft.com/office/drawing/2014/main" id="{88F966F4-185C-46FF-8C86-131068173A66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" name="フリーフォーム: 図形 290">
                  <a:extLst>
                    <a:ext uri="{FF2B5EF4-FFF2-40B4-BE49-F238E27FC236}">
                      <a16:creationId xmlns:a16="http://schemas.microsoft.com/office/drawing/2014/main" id="{CD11E62B-EF40-41E0-9256-C71A2A1805AF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" name="フリーフォーム: 図形 291">
                  <a:extLst>
                    <a:ext uri="{FF2B5EF4-FFF2-40B4-BE49-F238E27FC236}">
                      <a16:creationId xmlns:a16="http://schemas.microsoft.com/office/drawing/2014/main" id="{E1B2C9CC-0B8D-49D7-9477-7957FED7F480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" name="フリーフォーム: 図形 292">
                  <a:extLst>
                    <a:ext uri="{FF2B5EF4-FFF2-40B4-BE49-F238E27FC236}">
                      <a16:creationId xmlns:a16="http://schemas.microsoft.com/office/drawing/2014/main" id="{A773EFF0-F6F5-45F1-B6A0-C1702786FD18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" name="フリーフォーム: 図形 293">
                  <a:extLst>
                    <a:ext uri="{FF2B5EF4-FFF2-40B4-BE49-F238E27FC236}">
                      <a16:creationId xmlns:a16="http://schemas.microsoft.com/office/drawing/2014/main" id="{7194C78A-EEF3-4941-AD9E-AB2254D5A5EA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" name="フリーフォーム: 図形 294">
                  <a:extLst>
                    <a:ext uri="{FF2B5EF4-FFF2-40B4-BE49-F238E27FC236}">
                      <a16:creationId xmlns:a16="http://schemas.microsoft.com/office/drawing/2014/main" id="{44E9AC93-12D3-4400-A353-F3794E4E419B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31" name="グループ化 230">
                <a:extLst>
                  <a:ext uri="{FF2B5EF4-FFF2-40B4-BE49-F238E27FC236}">
                    <a16:creationId xmlns:a16="http://schemas.microsoft.com/office/drawing/2014/main" id="{77188A6D-BB10-4E4C-8BBE-8FEADE1557AC}"/>
                  </a:ext>
                </a:extLst>
              </p:cNvPr>
              <p:cNvGrpSpPr/>
              <p:nvPr/>
            </p:nvGrpSpPr>
            <p:grpSpPr>
              <a:xfrm rot="5247164" flipH="1">
                <a:off x="5509483" y="4612012"/>
                <a:ext cx="760008" cy="1652484"/>
                <a:chOff x="2803592" y="2244321"/>
                <a:chExt cx="1569617" cy="2591257"/>
              </a:xfrm>
            </p:grpSpPr>
            <p:sp>
              <p:nvSpPr>
                <p:cNvPr id="232" name="フリーフォーム: 図形 231">
                  <a:extLst>
                    <a:ext uri="{FF2B5EF4-FFF2-40B4-BE49-F238E27FC236}">
                      <a16:creationId xmlns:a16="http://schemas.microsoft.com/office/drawing/2014/main" id="{0B91046A-64ED-4281-84F7-518CA89E01F7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3" name="フリーフォーム: 図形 232">
                  <a:extLst>
                    <a:ext uri="{FF2B5EF4-FFF2-40B4-BE49-F238E27FC236}">
                      <a16:creationId xmlns:a16="http://schemas.microsoft.com/office/drawing/2014/main" id="{AE920E55-446E-4582-9F0F-A63DCFD42D72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4" name="フリーフォーム: 図形 233">
                  <a:extLst>
                    <a:ext uri="{FF2B5EF4-FFF2-40B4-BE49-F238E27FC236}">
                      <a16:creationId xmlns:a16="http://schemas.microsoft.com/office/drawing/2014/main" id="{66CB4344-0E33-437B-8459-09287FE7AA5D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5" name="フリーフォーム: 図形 234">
                  <a:extLst>
                    <a:ext uri="{FF2B5EF4-FFF2-40B4-BE49-F238E27FC236}">
                      <a16:creationId xmlns:a16="http://schemas.microsoft.com/office/drawing/2014/main" id="{735C78AF-FD74-4DBB-A0B0-A35A8DD05FBC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6" name="フリーフォーム: 図形 235">
                  <a:extLst>
                    <a:ext uri="{FF2B5EF4-FFF2-40B4-BE49-F238E27FC236}">
                      <a16:creationId xmlns:a16="http://schemas.microsoft.com/office/drawing/2014/main" id="{A33C1F5A-5E74-4BA6-B081-0110D8295E31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7" name="フリーフォーム: 図形 236">
                  <a:extLst>
                    <a:ext uri="{FF2B5EF4-FFF2-40B4-BE49-F238E27FC236}">
                      <a16:creationId xmlns:a16="http://schemas.microsoft.com/office/drawing/2014/main" id="{14989EE0-D747-47CA-8BE5-3FC54141D0EC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8" name="フリーフォーム: 図形 237">
                  <a:extLst>
                    <a:ext uri="{FF2B5EF4-FFF2-40B4-BE49-F238E27FC236}">
                      <a16:creationId xmlns:a16="http://schemas.microsoft.com/office/drawing/2014/main" id="{32ADA368-1A91-417C-88D7-CCFFE6F85D26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9" name="フリーフォーム: 図形 238">
                  <a:extLst>
                    <a:ext uri="{FF2B5EF4-FFF2-40B4-BE49-F238E27FC236}">
                      <a16:creationId xmlns:a16="http://schemas.microsoft.com/office/drawing/2014/main" id="{DE6A761B-3044-4D3B-8C43-D5971F233E28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0" name="フリーフォーム: 図形 239">
                  <a:extLst>
                    <a:ext uri="{FF2B5EF4-FFF2-40B4-BE49-F238E27FC236}">
                      <a16:creationId xmlns:a16="http://schemas.microsoft.com/office/drawing/2014/main" id="{C45B1107-FE34-4584-B3BE-748246743076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1" name="フリーフォーム: 図形 240">
                  <a:extLst>
                    <a:ext uri="{FF2B5EF4-FFF2-40B4-BE49-F238E27FC236}">
                      <a16:creationId xmlns:a16="http://schemas.microsoft.com/office/drawing/2014/main" id="{6D675DFC-75EC-43A5-BE17-B406C810F5C5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2" name="フリーフォーム: 図形 241">
                  <a:extLst>
                    <a:ext uri="{FF2B5EF4-FFF2-40B4-BE49-F238E27FC236}">
                      <a16:creationId xmlns:a16="http://schemas.microsoft.com/office/drawing/2014/main" id="{1875E085-3522-4AF5-8EF6-3D58524CD9A1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3" name="フリーフォーム: 図形 242">
                  <a:extLst>
                    <a:ext uri="{FF2B5EF4-FFF2-40B4-BE49-F238E27FC236}">
                      <a16:creationId xmlns:a16="http://schemas.microsoft.com/office/drawing/2014/main" id="{89EB9007-E9EE-4E57-8DCC-631EFC6701F0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4" name="フリーフォーム: 図形 243">
                  <a:extLst>
                    <a:ext uri="{FF2B5EF4-FFF2-40B4-BE49-F238E27FC236}">
                      <a16:creationId xmlns:a16="http://schemas.microsoft.com/office/drawing/2014/main" id="{324D7BAD-C163-4F2B-AF1B-1AE257038B6F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5" name="フリーフォーム: 図形 244">
                  <a:extLst>
                    <a:ext uri="{FF2B5EF4-FFF2-40B4-BE49-F238E27FC236}">
                      <a16:creationId xmlns:a16="http://schemas.microsoft.com/office/drawing/2014/main" id="{BB258494-351F-4621-80E2-8CC8E335A678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6" name="フリーフォーム: 図形 245">
                  <a:extLst>
                    <a:ext uri="{FF2B5EF4-FFF2-40B4-BE49-F238E27FC236}">
                      <a16:creationId xmlns:a16="http://schemas.microsoft.com/office/drawing/2014/main" id="{64F3E2F5-2157-4001-9255-31E87901EC0B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7" name="フリーフォーム: 図形 246">
                  <a:extLst>
                    <a:ext uri="{FF2B5EF4-FFF2-40B4-BE49-F238E27FC236}">
                      <a16:creationId xmlns:a16="http://schemas.microsoft.com/office/drawing/2014/main" id="{5F56F773-316E-4500-BD8E-CFAA28D3A7D5}"/>
                    </a:ext>
                  </a:extLst>
                </p:cNvPr>
                <p:cNvSpPr/>
                <p:nvPr/>
              </p:nvSpPr>
              <p:spPr>
                <a:xfrm rot="10053558">
                  <a:off x="2922704" y="3509686"/>
                  <a:ext cx="252254" cy="65593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8" name="フリーフォーム: 図形 247">
                  <a:extLst>
                    <a:ext uri="{FF2B5EF4-FFF2-40B4-BE49-F238E27FC236}">
                      <a16:creationId xmlns:a16="http://schemas.microsoft.com/office/drawing/2014/main" id="{CAB5AD1B-0166-4B8A-BFAE-B4192C376A91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9" name="フリーフォーム: 図形 248">
                  <a:extLst>
                    <a:ext uri="{FF2B5EF4-FFF2-40B4-BE49-F238E27FC236}">
                      <a16:creationId xmlns:a16="http://schemas.microsoft.com/office/drawing/2014/main" id="{EB497D4F-18B4-4622-83B4-C2C92E9325A2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0" name="フリーフォーム: 図形 249">
                  <a:extLst>
                    <a:ext uri="{FF2B5EF4-FFF2-40B4-BE49-F238E27FC236}">
                      <a16:creationId xmlns:a16="http://schemas.microsoft.com/office/drawing/2014/main" id="{C04CFF01-AACD-4A97-972C-BE5F5EA5D2B5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1" name="フリーフォーム: 図形 250">
                  <a:extLst>
                    <a:ext uri="{FF2B5EF4-FFF2-40B4-BE49-F238E27FC236}">
                      <a16:creationId xmlns:a16="http://schemas.microsoft.com/office/drawing/2014/main" id="{E65CC2BF-3A8B-4E0B-BB1A-A77FFB4E1496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2" name="フリーフォーム: 図形 251">
                  <a:extLst>
                    <a:ext uri="{FF2B5EF4-FFF2-40B4-BE49-F238E27FC236}">
                      <a16:creationId xmlns:a16="http://schemas.microsoft.com/office/drawing/2014/main" id="{76DE9EF9-7BB8-4644-ABE4-37676BA593C0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3" name="フリーフォーム: 図形 252">
                  <a:extLst>
                    <a:ext uri="{FF2B5EF4-FFF2-40B4-BE49-F238E27FC236}">
                      <a16:creationId xmlns:a16="http://schemas.microsoft.com/office/drawing/2014/main" id="{CF2896A7-6EE1-4676-91ED-26CBAA739C3A}"/>
                    </a:ext>
                  </a:extLst>
                </p:cNvPr>
                <p:cNvSpPr/>
                <p:nvPr/>
              </p:nvSpPr>
              <p:spPr>
                <a:xfrm rot="20900593">
                  <a:off x="2803592" y="3447305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4" name="フリーフォーム: 図形 253">
                  <a:extLst>
                    <a:ext uri="{FF2B5EF4-FFF2-40B4-BE49-F238E27FC236}">
                      <a16:creationId xmlns:a16="http://schemas.microsoft.com/office/drawing/2014/main" id="{75C85DDC-A4C3-4452-9186-B7C5688C0825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5" name="フリーフォーム: 図形 254">
                  <a:extLst>
                    <a:ext uri="{FF2B5EF4-FFF2-40B4-BE49-F238E27FC236}">
                      <a16:creationId xmlns:a16="http://schemas.microsoft.com/office/drawing/2014/main" id="{20C06717-8F90-48E8-AC5C-46B90B33C5C0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6" name="フリーフォーム: 図形 255">
                  <a:extLst>
                    <a:ext uri="{FF2B5EF4-FFF2-40B4-BE49-F238E27FC236}">
                      <a16:creationId xmlns:a16="http://schemas.microsoft.com/office/drawing/2014/main" id="{5E278966-9DBF-4130-B0E5-180AD13C7089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7" name="フリーフォーム: 図形 256">
                  <a:extLst>
                    <a:ext uri="{FF2B5EF4-FFF2-40B4-BE49-F238E27FC236}">
                      <a16:creationId xmlns:a16="http://schemas.microsoft.com/office/drawing/2014/main" id="{5AD3DEED-B242-4BF3-B7E0-896D2E5E9DEF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" name="フリーフォーム: 図形 257">
                  <a:extLst>
                    <a:ext uri="{FF2B5EF4-FFF2-40B4-BE49-F238E27FC236}">
                      <a16:creationId xmlns:a16="http://schemas.microsoft.com/office/drawing/2014/main" id="{91630502-D986-47C4-93D9-CE290F8F3FD3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7E8D540A-30C6-44C0-9348-8AD9286569CF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D97F9198-C04D-403E-95A2-3C0E44B1BB3E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A45E43E0-488C-4017-911D-B1A9FACDA563}"/>
                    </a:ext>
                  </a:extLst>
                </p:cNvPr>
                <p:cNvSpPr/>
                <p:nvPr/>
              </p:nvSpPr>
              <p:spPr>
                <a:xfrm rot="14187205">
                  <a:off x="2972221" y="3694074"/>
                  <a:ext cx="77863" cy="15848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394" name="グループ化 393">
              <a:extLst>
                <a:ext uri="{FF2B5EF4-FFF2-40B4-BE49-F238E27FC236}">
                  <a16:creationId xmlns:a16="http://schemas.microsoft.com/office/drawing/2014/main" id="{4566B005-D159-4C07-88F0-3B8ED38476C5}"/>
                </a:ext>
              </a:extLst>
            </p:cNvPr>
            <p:cNvGrpSpPr/>
            <p:nvPr/>
          </p:nvGrpSpPr>
          <p:grpSpPr>
            <a:xfrm rot="21075944">
              <a:off x="7023036" y="1678646"/>
              <a:ext cx="1998916" cy="1284116"/>
              <a:chOff x="4577880" y="4330829"/>
              <a:chExt cx="2315402" cy="1487429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F7C242C0-D03B-498A-AF2D-4CE98B05C86F}"/>
                  </a:ext>
                </a:extLst>
              </p:cNvPr>
              <p:cNvGrpSpPr/>
              <p:nvPr/>
            </p:nvGrpSpPr>
            <p:grpSpPr>
              <a:xfrm rot="3277797">
                <a:off x="5209960" y="4049269"/>
                <a:ext cx="895909" cy="1459029"/>
                <a:chOff x="2473008" y="2244321"/>
                <a:chExt cx="1900201" cy="2591257"/>
              </a:xfrm>
            </p:grpSpPr>
            <p:sp>
              <p:nvSpPr>
                <p:cNvPr id="540" name="フリーフォーム: 図形 539">
                  <a:extLst>
                    <a:ext uri="{FF2B5EF4-FFF2-40B4-BE49-F238E27FC236}">
                      <a16:creationId xmlns:a16="http://schemas.microsoft.com/office/drawing/2014/main" id="{1FB5DB57-1DCF-4830-9207-21357286D628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1" name="フリーフォーム: 図形 540">
                  <a:extLst>
                    <a:ext uri="{FF2B5EF4-FFF2-40B4-BE49-F238E27FC236}">
                      <a16:creationId xmlns:a16="http://schemas.microsoft.com/office/drawing/2014/main" id="{355D8619-0C2D-4BF5-B533-2404C3EFE4F9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2" name="フリーフォーム: 図形 541">
                  <a:extLst>
                    <a:ext uri="{FF2B5EF4-FFF2-40B4-BE49-F238E27FC236}">
                      <a16:creationId xmlns:a16="http://schemas.microsoft.com/office/drawing/2014/main" id="{2ECC43CE-D6C6-4B7B-B833-DF9F8FF09C83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3" name="フリーフォーム: 図形 542">
                  <a:extLst>
                    <a:ext uri="{FF2B5EF4-FFF2-40B4-BE49-F238E27FC236}">
                      <a16:creationId xmlns:a16="http://schemas.microsoft.com/office/drawing/2014/main" id="{9A7E1583-8ECB-43DE-90FC-664079A8D8AE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4" name="フリーフォーム: 図形 543">
                  <a:extLst>
                    <a:ext uri="{FF2B5EF4-FFF2-40B4-BE49-F238E27FC236}">
                      <a16:creationId xmlns:a16="http://schemas.microsoft.com/office/drawing/2014/main" id="{9D13D142-79A6-45F2-A54B-668ACD9CAC00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5" name="フリーフォーム: 図形 544">
                  <a:extLst>
                    <a:ext uri="{FF2B5EF4-FFF2-40B4-BE49-F238E27FC236}">
                      <a16:creationId xmlns:a16="http://schemas.microsoft.com/office/drawing/2014/main" id="{3F233CC7-5006-4139-B760-316840770EE6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6" name="フリーフォーム: 図形 545">
                  <a:extLst>
                    <a:ext uri="{FF2B5EF4-FFF2-40B4-BE49-F238E27FC236}">
                      <a16:creationId xmlns:a16="http://schemas.microsoft.com/office/drawing/2014/main" id="{45DF87F4-984A-450B-9448-5D214C967F3E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7" name="フリーフォーム: 図形 546">
                  <a:extLst>
                    <a:ext uri="{FF2B5EF4-FFF2-40B4-BE49-F238E27FC236}">
                      <a16:creationId xmlns:a16="http://schemas.microsoft.com/office/drawing/2014/main" id="{75DF9441-A725-4269-A4A0-C69C00E57DC5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8" name="フリーフォーム: 図形 547">
                  <a:extLst>
                    <a:ext uri="{FF2B5EF4-FFF2-40B4-BE49-F238E27FC236}">
                      <a16:creationId xmlns:a16="http://schemas.microsoft.com/office/drawing/2014/main" id="{D51D2B34-30A5-41BC-BD08-2A74F4D9D286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9" name="フリーフォーム: 図形 548">
                  <a:extLst>
                    <a:ext uri="{FF2B5EF4-FFF2-40B4-BE49-F238E27FC236}">
                      <a16:creationId xmlns:a16="http://schemas.microsoft.com/office/drawing/2014/main" id="{9C4B58AF-21A1-4FF7-84AD-D9100144530F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0" name="フリーフォーム: 図形 549">
                  <a:extLst>
                    <a:ext uri="{FF2B5EF4-FFF2-40B4-BE49-F238E27FC236}">
                      <a16:creationId xmlns:a16="http://schemas.microsoft.com/office/drawing/2014/main" id="{A0AC9BD5-4B0B-4C6C-BB49-9A115502798E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1" name="フリーフォーム: 図形 550">
                  <a:extLst>
                    <a:ext uri="{FF2B5EF4-FFF2-40B4-BE49-F238E27FC236}">
                      <a16:creationId xmlns:a16="http://schemas.microsoft.com/office/drawing/2014/main" id="{C4613A3A-7278-489B-8537-5E40F0B36EB6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2" name="フリーフォーム: 図形 551">
                  <a:extLst>
                    <a:ext uri="{FF2B5EF4-FFF2-40B4-BE49-F238E27FC236}">
                      <a16:creationId xmlns:a16="http://schemas.microsoft.com/office/drawing/2014/main" id="{3BB88194-F746-4DBF-9451-7FD0668136B6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3" name="フリーフォーム: 図形 552">
                  <a:extLst>
                    <a:ext uri="{FF2B5EF4-FFF2-40B4-BE49-F238E27FC236}">
                      <a16:creationId xmlns:a16="http://schemas.microsoft.com/office/drawing/2014/main" id="{D9433B80-C6DE-46E8-9ED7-7C2B90C5ABE2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4" name="フリーフォーム: 図形 553">
                  <a:extLst>
                    <a:ext uri="{FF2B5EF4-FFF2-40B4-BE49-F238E27FC236}">
                      <a16:creationId xmlns:a16="http://schemas.microsoft.com/office/drawing/2014/main" id="{33497F7A-2ACA-40C0-82AD-8CCCCA7C4340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5" name="フリーフォーム: 図形 554">
                  <a:extLst>
                    <a:ext uri="{FF2B5EF4-FFF2-40B4-BE49-F238E27FC236}">
                      <a16:creationId xmlns:a16="http://schemas.microsoft.com/office/drawing/2014/main" id="{E057D438-7587-4004-9F26-369DE590D6C5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6" name="フリーフォーム: 図形 555">
                  <a:extLst>
                    <a:ext uri="{FF2B5EF4-FFF2-40B4-BE49-F238E27FC236}">
                      <a16:creationId xmlns:a16="http://schemas.microsoft.com/office/drawing/2014/main" id="{199A03F9-FD8D-47B6-AF96-39A75EA65285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7" name="フリーフォーム: 図形 556">
                  <a:extLst>
                    <a:ext uri="{FF2B5EF4-FFF2-40B4-BE49-F238E27FC236}">
                      <a16:creationId xmlns:a16="http://schemas.microsoft.com/office/drawing/2014/main" id="{52AD8FE6-DB87-4AA9-9FC3-A2D1D159BA94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8" name="フリーフォーム: 図形 557">
                  <a:extLst>
                    <a:ext uri="{FF2B5EF4-FFF2-40B4-BE49-F238E27FC236}">
                      <a16:creationId xmlns:a16="http://schemas.microsoft.com/office/drawing/2014/main" id="{625AE325-F296-4D1E-852B-F4B91B80E7D0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9" name="フリーフォーム: 図形 558">
                  <a:extLst>
                    <a:ext uri="{FF2B5EF4-FFF2-40B4-BE49-F238E27FC236}">
                      <a16:creationId xmlns:a16="http://schemas.microsoft.com/office/drawing/2014/main" id="{CD93D4EC-5339-4A82-B728-B59E1B90531E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0" name="フリーフォーム: 図形 559">
                  <a:extLst>
                    <a:ext uri="{FF2B5EF4-FFF2-40B4-BE49-F238E27FC236}">
                      <a16:creationId xmlns:a16="http://schemas.microsoft.com/office/drawing/2014/main" id="{50E1BA08-732D-46F8-9B1B-ED6A91E836D2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1" name="フリーフォーム: 図形 560">
                  <a:extLst>
                    <a:ext uri="{FF2B5EF4-FFF2-40B4-BE49-F238E27FC236}">
                      <a16:creationId xmlns:a16="http://schemas.microsoft.com/office/drawing/2014/main" id="{7D045A7E-F710-4DBD-8E26-664CEF06D1EF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2" name="フリーフォーム: 図形 561">
                  <a:extLst>
                    <a:ext uri="{FF2B5EF4-FFF2-40B4-BE49-F238E27FC236}">
                      <a16:creationId xmlns:a16="http://schemas.microsoft.com/office/drawing/2014/main" id="{8F1E85DD-9658-45B1-BD78-F04586FE0FE7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3" name="フリーフォーム: 図形 562">
                  <a:extLst>
                    <a:ext uri="{FF2B5EF4-FFF2-40B4-BE49-F238E27FC236}">
                      <a16:creationId xmlns:a16="http://schemas.microsoft.com/office/drawing/2014/main" id="{BDCBD396-86ED-42BA-B70E-02BE6F209E96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4" name="フリーフォーム: 図形 563">
                  <a:extLst>
                    <a:ext uri="{FF2B5EF4-FFF2-40B4-BE49-F238E27FC236}">
                      <a16:creationId xmlns:a16="http://schemas.microsoft.com/office/drawing/2014/main" id="{D6DDF10E-E1D6-45E6-83CD-B62BA6633382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5" name="フリーフォーム: 図形 564">
                  <a:extLst>
                    <a:ext uri="{FF2B5EF4-FFF2-40B4-BE49-F238E27FC236}">
                      <a16:creationId xmlns:a16="http://schemas.microsoft.com/office/drawing/2014/main" id="{08CA229C-CF34-4AD5-9264-E0907E674C5A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6" name="フリーフォーム: 図形 565">
                  <a:extLst>
                    <a:ext uri="{FF2B5EF4-FFF2-40B4-BE49-F238E27FC236}">
                      <a16:creationId xmlns:a16="http://schemas.microsoft.com/office/drawing/2014/main" id="{AF958C43-18B6-401A-88A6-0DCAE386664F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7" name="フリーフォーム: 図形 566">
                  <a:extLst>
                    <a:ext uri="{FF2B5EF4-FFF2-40B4-BE49-F238E27FC236}">
                      <a16:creationId xmlns:a16="http://schemas.microsoft.com/office/drawing/2014/main" id="{CB9D09D0-0D1C-4EFA-B097-09113F79FE00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8" name="フリーフォーム: 図形 567">
                  <a:extLst>
                    <a:ext uri="{FF2B5EF4-FFF2-40B4-BE49-F238E27FC236}">
                      <a16:creationId xmlns:a16="http://schemas.microsoft.com/office/drawing/2014/main" id="{C2C980DA-5366-4D0A-9A2A-B04AAF7CBF19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9" name="フリーフォーム: 図形 568">
                  <a:extLst>
                    <a:ext uri="{FF2B5EF4-FFF2-40B4-BE49-F238E27FC236}">
                      <a16:creationId xmlns:a16="http://schemas.microsoft.com/office/drawing/2014/main" id="{1817DFC8-1734-4C62-B14C-5981DB4A48C1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0" name="フリーフォーム: 図形 569">
                  <a:extLst>
                    <a:ext uri="{FF2B5EF4-FFF2-40B4-BE49-F238E27FC236}">
                      <a16:creationId xmlns:a16="http://schemas.microsoft.com/office/drawing/2014/main" id="{12BB305E-DEC2-43D4-A0C0-4C3880900787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1" name="フリーフォーム: 図形 570">
                  <a:extLst>
                    <a:ext uri="{FF2B5EF4-FFF2-40B4-BE49-F238E27FC236}">
                      <a16:creationId xmlns:a16="http://schemas.microsoft.com/office/drawing/2014/main" id="{46C7C4EB-9B8A-4C80-ABAC-7F9F5D674EFF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2" name="フリーフォーム: 図形 571">
                  <a:extLst>
                    <a:ext uri="{FF2B5EF4-FFF2-40B4-BE49-F238E27FC236}">
                      <a16:creationId xmlns:a16="http://schemas.microsoft.com/office/drawing/2014/main" id="{5DA1A3F1-5EBE-440A-938F-56248DBFA128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3" name="フリーフォーム: 図形 572">
                  <a:extLst>
                    <a:ext uri="{FF2B5EF4-FFF2-40B4-BE49-F238E27FC236}">
                      <a16:creationId xmlns:a16="http://schemas.microsoft.com/office/drawing/2014/main" id="{E59494E0-74AA-40A7-9871-D586CD82241F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96" name="グループ化 395">
                <a:extLst>
                  <a:ext uri="{FF2B5EF4-FFF2-40B4-BE49-F238E27FC236}">
                    <a16:creationId xmlns:a16="http://schemas.microsoft.com/office/drawing/2014/main" id="{BBA03155-1C76-4D16-9B9F-2E95A18AB3DA}"/>
                  </a:ext>
                </a:extLst>
              </p:cNvPr>
              <p:cNvGrpSpPr/>
              <p:nvPr/>
            </p:nvGrpSpPr>
            <p:grpSpPr>
              <a:xfrm rot="3981763">
                <a:off x="5316169" y="4066799"/>
                <a:ext cx="1199989" cy="1954236"/>
                <a:chOff x="2473008" y="2244321"/>
                <a:chExt cx="1900201" cy="2591257"/>
              </a:xfrm>
            </p:grpSpPr>
            <p:sp>
              <p:nvSpPr>
                <p:cNvPr id="506" name="フリーフォーム: 図形 505">
                  <a:extLst>
                    <a:ext uri="{FF2B5EF4-FFF2-40B4-BE49-F238E27FC236}">
                      <a16:creationId xmlns:a16="http://schemas.microsoft.com/office/drawing/2014/main" id="{77E35512-E9F5-483C-B5E7-7F61F0C49A99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7" name="フリーフォーム: 図形 506">
                  <a:extLst>
                    <a:ext uri="{FF2B5EF4-FFF2-40B4-BE49-F238E27FC236}">
                      <a16:creationId xmlns:a16="http://schemas.microsoft.com/office/drawing/2014/main" id="{BF7747FC-C696-4121-96A2-8BDFA860AD41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8" name="フリーフォーム: 図形 507">
                  <a:extLst>
                    <a:ext uri="{FF2B5EF4-FFF2-40B4-BE49-F238E27FC236}">
                      <a16:creationId xmlns:a16="http://schemas.microsoft.com/office/drawing/2014/main" id="{06AFA237-548F-49BD-B0C0-91CFF035F0F4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9" name="フリーフォーム: 図形 508">
                  <a:extLst>
                    <a:ext uri="{FF2B5EF4-FFF2-40B4-BE49-F238E27FC236}">
                      <a16:creationId xmlns:a16="http://schemas.microsoft.com/office/drawing/2014/main" id="{A2E4D6A9-C2F6-4B24-B59B-8F80D3D48E63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0" name="フリーフォーム: 図形 509">
                  <a:extLst>
                    <a:ext uri="{FF2B5EF4-FFF2-40B4-BE49-F238E27FC236}">
                      <a16:creationId xmlns:a16="http://schemas.microsoft.com/office/drawing/2014/main" id="{A3B4B6AC-98F6-4689-AC13-EDBDDFD66F75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1" name="フリーフォーム: 図形 510">
                  <a:extLst>
                    <a:ext uri="{FF2B5EF4-FFF2-40B4-BE49-F238E27FC236}">
                      <a16:creationId xmlns:a16="http://schemas.microsoft.com/office/drawing/2014/main" id="{3AA0505C-0F12-4C30-8F59-BB0B19FF4AAD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2" name="フリーフォーム: 図形 511">
                  <a:extLst>
                    <a:ext uri="{FF2B5EF4-FFF2-40B4-BE49-F238E27FC236}">
                      <a16:creationId xmlns:a16="http://schemas.microsoft.com/office/drawing/2014/main" id="{85FC07C9-1D26-4C58-8AB7-AC5D62D1E280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3" name="フリーフォーム: 図形 512">
                  <a:extLst>
                    <a:ext uri="{FF2B5EF4-FFF2-40B4-BE49-F238E27FC236}">
                      <a16:creationId xmlns:a16="http://schemas.microsoft.com/office/drawing/2014/main" id="{49F5026E-9657-4DC8-ADB8-84C2AB812D71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4" name="フリーフォーム: 図形 513">
                  <a:extLst>
                    <a:ext uri="{FF2B5EF4-FFF2-40B4-BE49-F238E27FC236}">
                      <a16:creationId xmlns:a16="http://schemas.microsoft.com/office/drawing/2014/main" id="{22AE05BE-9A76-41F0-A2DF-F33E5B54022A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5" name="フリーフォーム: 図形 514">
                  <a:extLst>
                    <a:ext uri="{FF2B5EF4-FFF2-40B4-BE49-F238E27FC236}">
                      <a16:creationId xmlns:a16="http://schemas.microsoft.com/office/drawing/2014/main" id="{61A04D4C-0602-45E1-932F-6EDC60FA1122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6" name="フリーフォーム: 図形 515">
                  <a:extLst>
                    <a:ext uri="{FF2B5EF4-FFF2-40B4-BE49-F238E27FC236}">
                      <a16:creationId xmlns:a16="http://schemas.microsoft.com/office/drawing/2014/main" id="{09533DD3-CFDB-4AFB-82FD-33E0E0926C56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7" name="フリーフォーム: 図形 516">
                  <a:extLst>
                    <a:ext uri="{FF2B5EF4-FFF2-40B4-BE49-F238E27FC236}">
                      <a16:creationId xmlns:a16="http://schemas.microsoft.com/office/drawing/2014/main" id="{34A5BB18-1914-40D4-9A1B-300950346B6A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8" name="フリーフォーム: 図形 517">
                  <a:extLst>
                    <a:ext uri="{FF2B5EF4-FFF2-40B4-BE49-F238E27FC236}">
                      <a16:creationId xmlns:a16="http://schemas.microsoft.com/office/drawing/2014/main" id="{911D2616-E55E-43AE-A788-47D2A5629222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9" name="フリーフォーム: 図形 518">
                  <a:extLst>
                    <a:ext uri="{FF2B5EF4-FFF2-40B4-BE49-F238E27FC236}">
                      <a16:creationId xmlns:a16="http://schemas.microsoft.com/office/drawing/2014/main" id="{B2ADBD7B-EB73-4AA2-8BFF-5940C9766F40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0" name="フリーフォーム: 図形 519">
                  <a:extLst>
                    <a:ext uri="{FF2B5EF4-FFF2-40B4-BE49-F238E27FC236}">
                      <a16:creationId xmlns:a16="http://schemas.microsoft.com/office/drawing/2014/main" id="{B0A4CA0D-3DA4-44F5-AAB8-F8B342E1882D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1" name="フリーフォーム: 図形 520">
                  <a:extLst>
                    <a:ext uri="{FF2B5EF4-FFF2-40B4-BE49-F238E27FC236}">
                      <a16:creationId xmlns:a16="http://schemas.microsoft.com/office/drawing/2014/main" id="{76EA5CCC-4FA2-470A-B59B-91433224925A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2" name="フリーフォーム: 図形 521">
                  <a:extLst>
                    <a:ext uri="{FF2B5EF4-FFF2-40B4-BE49-F238E27FC236}">
                      <a16:creationId xmlns:a16="http://schemas.microsoft.com/office/drawing/2014/main" id="{1A986858-4057-4CFB-BFD4-599986229F0A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3" name="フリーフォーム: 図形 522">
                  <a:extLst>
                    <a:ext uri="{FF2B5EF4-FFF2-40B4-BE49-F238E27FC236}">
                      <a16:creationId xmlns:a16="http://schemas.microsoft.com/office/drawing/2014/main" id="{373EFE25-FD15-4E76-A2F9-A516761DF6D7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4" name="フリーフォーム: 図形 523">
                  <a:extLst>
                    <a:ext uri="{FF2B5EF4-FFF2-40B4-BE49-F238E27FC236}">
                      <a16:creationId xmlns:a16="http://schemas.microsoft.com/office/drawing/2014/main" id="{A37D01AE-A7A1-4551-B457-21D4617A0CE5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5" name="フリーフォーム: 図形 524">
                  <a:extLst>
                    <a:ext uri="{FF2B5EF4-FFF2-40B4-BE49-F238E27FC236}">
                      <a16:creationId xmlns:a16="http://schemas.microsoft.com/office/drawing/2014/main" id="{A9511CB6-8A7F-4AF8-A553-51CD795C391F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6" name="フリーフォーム: 図形 525">
                  <a:extLst>
                    <a:ext uri="{FF2B5EF4-FFF2-40B4-BE49-F238E27FC236}">
                      <a16:creationId xmlns:a16="http://schemas.microsoft.com/office/drawing/2014/main" id="{1B864BBF-D3F9-43CC-963C-93EFDFA82E4C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7" name="フリーフォーム: 図形 526">
                  <a:extLst>
                    <a:ext uri="{FF2B5EF4-FFF2-40B4-BE49-F238E27FC236}">
                      <a16:creationId xmlns:a16="http://schemas.microsoft.com/office/drawing/2014/main" id="{9E709004-5B30-4BB0-BEE9-EB55AAD9C918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8" name="フリーフォーム: 図形 527">
                  <a:extLst>
                    <a:ext uri="{FF2B5EF4-FFF2-40B4-BE49-F238E27FC236}">
                      <a16:creationId xmlns:a16="http://schemas.microsoft.com/office/drawing/2014/main" id="{390C532C-9949-4D1D-8C86-35AE455A54DF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9" name="フリーフォーム: 図形 528">
                  <a:extLst>
                    <a:ext uri="{FF2B5EF4-FFF2-40B4-BE49-F238E27FC236}">
                      <a16:creationId xmlns:a16="http://schemas.microsoft.com/office/drawing/2014/main" id="{5EEEB3C8-E8FE-4157-B509-483E4124BB31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0" name="フリーフォーム: 図形 529">
                  <a:extLst>
                    <a:ext uri="{FF2B5EF4-FFF2-40B4-BE49-F238E27FC236}">
                      <a16:creationId xmlns:a16="http://schemas.microsoft.com/office/drawing/2014/main" id="{C70B3C0A-5CC7-4211-9B57-B711328646F5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1" name="フリーフォーム: 図形 530">
                  <a:extLst>
                    <a:ext uri="{FF2B5EF4-FFF2-40B4-BE49-F238E27FC236}">
                      <a16:creationId xmlns:a16="http://schemas.microsoft.com/office/drawing/2014/main" id="{05760D06-2A67-4D2E-960A-B4840AC05956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2" name="フリーフォーム: 図形 531">
                  <a:extLst>
                    <a:ext uri="{FF2B5EF4-FFF2-40B4-BE49-F238E27FC236}">
                      <a16:creationId xmlns:a16="http://schemas.microsoft.com/office/drawing/2014/main" id="{DA9BFE8B-C5F4-444E-88C1-B2CCFD31630F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3" name="フリーフォーム: 図形 532">
                  <a:extLst>
                    <a:ext uri="{FF2B5EF4-FFF2-40B4-BE49-F238E27FC236}">
                      <a16:creationId xmlns:a16="http://schemas.microsoft.com/office/drawing/2014/main" id="{174A8C2B-F008-4E0F-AB7C-F1D38260FED9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4" name="フリーフォーム: 図形 533">
                  <a:extLst>
                    <a:ext uri="{FF2B5EF4-FFF2-40B4-BE49-F238E27FC236}">
                      <a16:creationId xmlns:a16="http://schemas.microsoft.com/office/drawing/2014/main" id="{AE2F8BAA-136B-41B3-915E-7339AFB3602B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5" name="フリーフォーム: 図形 534">
                  <a:extLst>
                    <a:ext uri="{FF2B5EF4-FFF2-40B4-BE49-F238E27FC236}">
                      <a16:creationId xmlns:a16="http://schemas.microsoft.com/office/drawing/2014/main" id="{0D72702D-3F66-4E67-95EC-351806406DAD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6" name="フリーフォーム: 図形 535">
                  <a:extLst>
                    <a:ext uri="{FF2B5EF4-FFF2-40B4-BE49-F238E27FC236}">
                      <a16:creationId xmlns:a16="http://schemas.microsoft.com/office/drawing/2014/main" id="{0F5EE0A1-6DFF-4A1E-9DA0-CDCC5BEC8AD4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7" name="フリーフォーム: 図形 536">
                  <a:extLst>
                    <a:ext uri="{FF2B5EF4-FFF2-40B4-BE49-F238E27FC236}">
                      <a16:creationId xmlns:a16="http://schemas.microsoft.com/office/drawing/2014/main" id="{EEB999B6-0131-4FC5-A220-9802B944B91F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8" name="フリーフォーム: 図形 537">
                  <a:extLst>
                    <a:ext uri="{FF2B5EF4-FFF2-40B4-BE49-F238E27FC236}">
                      <a16:creationId xmlns:a16="http://schemas.microsoft.com/office/drawing/2014/main" id="{E9B9B974-CE44-45A1-902D-A7DCD3AE5066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9" name="フリーフォーム: 図形 538">
                  <a:extLst>
                    <a:ext uri="{FF2B5EF4-FFF2-40B4-BE49-F238E27FC236}">
                      <a16:creationId xmlns:a16="http://schemas.microsoft.com/office/drawing/2014/main" id="{C94E356C-9CD7-492B-925C-6475BC7C709D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97" name="グループ化 396">
                <a:extLst>
                  <a:ext uri="{FF2B5EF4-FFF2-40B4-BE49-F238E27FC236}">
                    <a16:creationId xmlns:a16="http://schemas.microsoft.com/office/drawing/2014/main" id="{B5334445-49BE-4674-BF63-2D7C78FD7C7B}"/>
                  </a:ext>
                </a:extLst>
              </p:cNvPr>
              <p:cNvGrpSpPr/>
              <p:nvPr/>
            </p:nvGrpSpPr>
            <p:grpSpPr>
              <a:xfrm rot="5247164" flipH="1">
                <a:off x="5350841" y="4498544"/>
                <a:ext cx="760008" cy="1652484"/>
                <a:chOff x="2803592" y="2244321"/>
                <a:chExt cx="1569617" cy="2591257"/>
              </a:xfrm>
            </p:grpSpPr>
            <p:sp>
              <p:nvSpPr>
                <p:cNvPr id="476" name="フリーフォーム: 図形 475">
                  <a:extLst>
                    <a:ext uri="{FF2B5EF4-FFF2-40B4-BE49-F238E27FC236}">
                      <a16:creationId xmlns:a16="http://schemas.microsoft.com/office/drawing/2014/main" id="{17EA1F55-BC70-4038-9E65-23E984FB5A9A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7" name="フリーフォーム: 図形 476">
                  <a:extLst>
                    <a:ext uri="{FF2B5EF4-FFF2-40B4-BE49-F238E27FC236}">
                      <a16:creationId xmlns:a16="http://schemas.microsoft.com/office/drawing/2014/main" id="{755C7579-1BA9-4EE7-86C9-AA5358537D8F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8" name="フリーフォーム: 図形 477">
                  <a:extLst>
                    <a:ext uri="{FF2B5EF4-FFF2-40B4-BE49-F238E27FC236}">
                      <a16:creationId xmlns:a16="http://schemas.microsoft.com/office/drawing/2014/main" id="{D36CB3DB-C202-46C9-BD9B-EEF910CCC7A1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9" name="フリーフォーム: 図形 478">
                  <a:extLst>
                    <a:ext uri="{FF2B5EF4-FFF2-40B4-BE49-F238E27FC236}">
                      <a16:creationId xmlns:a16="http://schemas.microsoft.com/office/drawing/2014/main" id="{FC4696B3-FF64-4C2E-80F3-673D9F068021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0" name="フリーフォーム: 図形 479">
                  <a:extLst>
                    <a:ext uri="{FF2B5EF4-FFF2-40B4-BE49-F238E27FC236}">
                      <a16:creationId xmlns:a16="http://schemas.microsoft.com/office/drawing/2014/main" id="{D545AFA8-3207-49D2-A837-30EEDBB1CF0E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1" name="フリーフォーム: 図形 480">
                  <a:extLst>
                    <a:ext uri="{FF2B5EF4-FFF2-40B4-BE49-F238E27FC236}">
                      <a16:creationId xmlns:a16="http://schemas.microsoft.com/office/drawing/2014/main" id="{0394E861-AEF8-4F9D-B780-1BD156817B4A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2" name="フリーフォーム: 図形 481">
                  <a:extLst>
                    <a:ext uri="{FF2B5EF4-FFF2-40B4-BE49-F238E27FC236}">
                      <a16:creationId xmlns:a16="http://schemas.microsoft.com/office/drawing/2014/main" id="{824A9CEA-A6C2-4FD1-8D78-531F40B74C52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3" name="フリーフォーム: 図形 482">
                  <a:extLst>
                    <a:ext uri="{FF2B5EF4-FFF2-40B4-BE49-F238E27FC236}">
                      <a16:creationId xmlns:a16="http://schemas.microsoft.com/office/drawing/2014/main" id="{B01C49A1-1259-4C82-B4B6-5C6099D5D794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4" name="フリーフォーム: 図形 483">
                  <a:extLst>
                    <a:ext uri="{FF2B5EF4-FFF2-40B4-BE49-F238E27FC236}">
                      <a16:creationId xmlns:a16="http://schemas.microsoft.com/office/drawing/2014/main" id="{6DCF545D-D7CD-4EDD-8B93-1D92F9F10379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5" name="フリーフォーム: 図形 484">
                  <a:extLst>
                    <a:ext uri="{FF2B5EF4-FFF2-40B4-BE49-F238E27FC236}">
                      <a16:creationId xmlns:a16="http://schemas.microsoft.com/office/drawing/2014/main" id="{669B8F6E-3BD4-44A4-9169-E0194936C935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6" name="フリーフォーム: 図形 485">
                  <a:extLst>
                    <a:ext uri="{FF2B5EF4-FFF2-40B4-BE49-F238E27FC236}">
                      <a16:creationId xmlns:a16="http://schemas.microsoft.com/office/drawing/2014/main" id="{9046EB33-8940-42BC-BB9C-B4A95E7C0202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7" name="フリーフォーム: 図形 486">
                  <a:extLst>
                    <a:ext uri="{FF2B5EF4-FFF2-40B4-BE49-F238E27FC236}">
                      <a16:creationId xmlns:a16="http://schemas.microsoft.com/office/drawing/2014/main" id="{0E67E6AD-FB5C-4F16-81C1-20BCB996B8E0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8" name="フリーフォーム: 図形 487">
                  <a:extLst>
                    <a:ext uri="{FF2B5EF4-FFF2-40B4-BE49-F238E27FC236}">
                      <a16:creationId xmlns:a16="http://schemas.microsoft.com/office/drawing/2014/main" id="{7CF58D33-407B-446A-86AD-36BD06C1D80B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9" name="フリーフォーム: 図形 488">
                  <a:extLst>
                    <a:ext uri="{FF2B5EF4-FFF2-40B4-BE49-F238E27FC236}">
                      <a16:creationId xmlns:a16="http://schemas.microsoft.com/office/drawing/2014/main" id="{E6FCD005-CBEF-499C-AC9C-2A3121EDDDC0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0" name="フリーフォーム: 図形 489">
                  <a:extLst>
                    <a:ext uri="{FF2B5EF4-FFF2-40B4-BE49-F238E27FC236}">
                      <a16:creationId xmlns:a16="http://schemas.microsoft.com/office/drawing/2014/main" id="{EC1DAA3D-45AD-4E84-A515-D1D4B8F804E7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1" name="フリーフォーム: 図形 490">
                  <a:extLst>
                    <a:ext uri="{FF2B5EF4-FFF2-40B4-BE49-F238E27FC236}">
                      <a16:creationId xmlns:a16="http://schemas.microsoft.com/office/drawing/2014/main" id="{97C799C3-253F-4B03-9B2A-E98AD7E9AA90}"/>
                    </a:ext>
                  </a:extLst>
                </p:cNvPr>
                <p:cNvSpPr/>
                <p:nvPr/>
              </p:nvSpPr>
              <p:spPr>
                <a:xfrm rot="10053558">
                  <a:off x="2922704" y="3509686"/>
                  <a:ext cx="252254" cy="65593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75DEF42F-6876-439F-8B5B-6468049C2A0A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3" name="フリーフォーム: 図形 492">
                  <a:extLst>
                    <a:ext uri="{FF2B5EF4-FFF2-40B4-BE49-F238E27FC236}">
                      <a16:creationId xmlns:a16="http://schemas.microsoft.com/office/drawing/2014/main" id="{425CE1A9-7955-4FBD-B1B2-9EEB25825083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4" name="フリーフォーム: 図形 493">
                  <a:extLst>
                    <a:ext uri="{FF2B5EF4-FFF2-40B4-BE49-F238E27FC236}">
                      <a16:creationId xmlns:a16="http://schemas.microsoft.com/office/drawing/2014/main" id="{9610E6A6-0B72-472C-AEFA-9AC6FEE0D9F3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5" name="フリーフォーム: 図形 494">
                  <a:extLst>
                    <a:ext uri="{FF2B5EF4-FFF2-40B4-BE49-F238E27FC236}">
                      <a16:creationId xmlns:a16="http://schemas.microsoft.com/office/drawing/2014/main" id="{D83A2936-9C55-4C56-AEE1-4BC0206E5E11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6" name="フリーフォーム: 図形 495">
                  <a:extLst>
                    <a:ext uri="{FF2B5EF4-FFF2-40B4-BE49-F238E27FC236}">
                      <a16:creationId xmlns:a16="http://schemas.microsoft.com/office/drawing/2014/main" id="{314202D3-069E-45EC-99F9-906E3DCBF2BE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7" name="フリーフォーム: 図形 496">
                  <a:extLst>
                    <a:ext uri="{FF2B5EF4-FFF2-40B4-BE49-F238E27FC236}">
                      <a16:creationId xmlns:a16="http://schemas.microsoft.com/office/drawing/2014/main" id="{01F4DC0F-86EC-4E04-A907-0EEE9B95EF8E}"/>
                    </a:ext>
                  </a:extLst>
                </p:cNvPr>
                <p:cNvSpPr/>
                <p:nvPr/>
              </p:nvSpPr>
              <p:spPr>
                <a:xfrm rot="20900593">
                  <a:off x="2803592" y="3447305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8" name="フリーフォーム: 図形 497">
                  <a:extLst>
                    <a:ext uri="{FF2B5EF4-FFF2-40B4-BE49-F238E27FC236}">
                      <a16:creationId xmlns:a16="http://schemas.microsoft.com/office/drawing/2014/main" id="{E97A55C7-892D-4EAC-A384-2C86FEDFDC2B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9" name="フリーフォーム: 図形 498">
                  <a:extLst>
                    <a:ext uri="{FF2B5EF4-FFF2-40B4-BE49-F238E27FC236}">
                      <a16:creationId xmlns:a16="http://schemas.microsoft.com/office/drawing/2014/main" id="{CC80F9B1-D557-4924-A965-B66EFE8067E1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0" name="フリーフォーム: 図形 499">
                  <a:extLst>
                    <a:ext uri="{FF2B5EF4-FFF2-40B4-BE49-F238E27FC236}">
                      <a16:creationId xmlns:a16="http://schemas.microsoft.com/office/drawing/2014/main" id="{29A4D047-E1BF-404D-8072-4FA07C0BBAF9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1" name="フリーフォーム: 図形 500">
                  <a:extLst>
                    <a:ext uri="{FF2B5EF4-FFF2-40B4-BE49-F238E27FC236}">
                      <a16:creationId xmlns:a16="http://schemas.microsoft.com/office/drawing/2014/main" id="{D079ED5B-672A-46D2-B8C4-27655665E4AC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2" name="フリーフォーム: 図形 501">
                  <a:extLst>
                    <a:ext uri="{FF2B5EF4-FFF2-40B4-BE49-F238E27FC236}">
                      <a16:creationId xmlns:a16="http://schemas.microsoft.com/office/drawing/2014/main" id="{4C9521BD-D7EC-4FE1-B757-F066BC5B0095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3" name="フリーフォーム: 図形 502">
                  <a:extLst>
                    <a:ext uri="{FF2B5EF4-FFF2-40B4-BE49-F238E27FC236}">
                      <a16:creationId xmlns:a16="http://schemas.microsoft.com/office/drawing/2014/main" id="{DD8557C1-1ACC-478E-9B2D-EE39FCEDBCC4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4" name="フリーフォーム: 図形 503">
                  <a:extLst>
                    <a:ext uri="{FF2B5EF4-FFF2-40B4-BE49-F238E27FC236}">
                      <a16:creationId xmlns:a16="http://schemas.microsoft.com/office/drawing/2014/main" id="{0E8FC519-4FCC-417C-9342-6B44E44ED0CC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5" name="フリーフォーム: 図形 504">
                  <a:extLst>
                    <a:ext uri="{FF2B5EF4-FFF2-40B4-BE49-F238E27FC236}">
                      <a16:creationId xmlns:a16="http://schemas.microsoft.com/office/drawing/2014/main" id="{A956665E-67B6-40F8-B179-727731436F4B}"/>
                    </a:ext>
                  </a:extLst>
                </p:cNvPr>
                <p:cNvSpPr/>
                <p:nvPr/>
              </p:nvSpPr>
              <p:spPr>
                <a:xfrm rot="14187205">
                  <a:off x="2972221" y="3694074"/>
                  <a:ext cx="77863" cy="15848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98" name="グループ化 397">
                <a:extLst>
                  <a:ext uri="{FF2B5EF4-FFF2-40B4-BE49-F238E27FC236}">
                    <a16:creationId xmlns:a16="http://schemas.microsoft.com/office/drawing/2014/main" id="{0DEDA50E-17C4-48E4-AB06-732DA28ABC82}"/>
                  </a:ext>
                </a:extLst>
              </p:cNvPr>
              <p:cNvGrpSpPr/>
              <p:nvPr/>
            </p:nvGrpSpPr>
            <p:grpSpPr>
              <a:xfrm rot="3277797">
                <a:off x="4859440" y="4232149"/>
                <a:ext cx="895909" cy="1459029"/>
                <a:chOff x="2473008" y="2244321"/>
                <a:chExt cx="1900201" cy="2591257"/>
              </a:xfrm>
            </p:grpSpPr>
            <p:sp>
              <p:nvSpPr>
                <p:cNvPr id="432" name="フリーフォーム: 図形 431">
                  <a:extLst>
                    <a:ext uri="{FF2B5EF4-FFF2-40B4-BE49-F238E27FC236}">
                      <a16:creationId xmlns:a16="http://schemas.microsoft.com/office/drawing/2014/main" id="{F278CE65-E212-458A-B813-6C8083D0E002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3" name="フリーフォーム: 図形 432">
                  <a:extLst>
                    <a:ext uri="{FF2B5EF4-FFF2-40B4-BE49-F238E27FC236}">
                      <a16:creationId xmlns:a16="http://schemas.microsoft.com/office/drawing/2014/main" id="{C46DF0FA-A9ED-40AC-8C19-628028B5F361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4" name="フリーフォーム: 図形 433">
                  <a:extLst>
                    <a:ext uri="{FF2B5EF4-FFF2-40B4-BE49-F238E27FC236}">
                      <a16:creationId xmlns:a16="http://schemas.microsoft.com/office/drawing/2014/main" id="{7B2B43D5-6300-4762-ABB1-AD72C0E399E6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5" name="フリーフォーム: 図形 434">
                  <a:extLst>
                    <a:ext uri="{FF2B5EF4-FFF2-40B4-BE49-F238E27FC236}">
                      <a16:creationId xmlns:a16="http://schemas.microsoft.com/office/drawing/2014/main" id="{3BD810A3-828B-4710-9EB1-14A787CB51EA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6" name="フリーフォーム: 図形 435">
                  <a:extLst>
                    <a:ext uri="{FF2B5EF4-FFF2-40B4-BE49-F238E27FC236}">
                      <a16:creationId xmlns:a16="http://schemas.microsoft.com/office/drawing/2014/main" id="{28D9F499-0281-4F0C-B30C-D25942CEC5E0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7" name="フリーフォーム: 図形 436">
                  <a:extLst>
                    <a:ext uri="{FF2B5EF4-FFF2-40B4-BE49-F238E27FC236}">
                      <a16:creationId xmlns:a16="http://schemas.microsoft.com/office/drawing/2014/main" id="{69512D81-CF5C-46EF-B6B8-D76C45A4B605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8" name="フリーフォーム: 図形 437">
                  <a:extLst>
                    <a:ext uri="{FF2B5EF4-FFF2-40B4-BE49-F238E27FC236}">
                      <a16:creationId xmlns:a16="http://schemas.microsoft.com/office/drawing/2014/main" id="{EA3212B5-DF61-4A84-9BF2-DFB22623A354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9" name="フリーフォーム: 図形 438">
                  <a:extLst>
                    <a:ext uri="{FF2B5EF4-FFF2-40B4-BE49-F238E27FC236}">
                      <a16:creationId xmlns:a16="http://schemas.microsoft.com/office/drawing/2014/main" id="{67EBE454-8401-44DC-9818-089D79CE6B7C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0" name="フリーフォーム: 図形 439">
                  <a:extLst>
                    <a:ext uri="{FF2B5EF4-FFF2-40B4-BE49-F238E27FC236}">
                      <a16:creationId xmlns:a16="http://schemas.microsoft.com/office/drawing/2014/main" id="{F64D5BD4-DF68-4B41-B0FF-439F169893B7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1" name="フリーフォーム: 図形 450">
                  <a:extLst>
                    <a:ext uri="{FF2B5EF4-FFF2-40B4-BE49-F238E27FC236}">
                      <a16:creationId xmlns:a16="http://schemas.microsoft.com/office/drawing/2014/main" id="{7208780B-0DCB-4B78-8ED1-2191A5D6FD55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2" name="フリーフォーム: 図形 451">
                  <a:extLst>
                    <a:ext uri="{FF2B5EF4-FFF2-40B4-BE49-F238E27FC236}">
                      <a16:creationId xmlns:a16="http://schemas.microsoft.com/office/drawing/2014/main" id="{D99BA0C5-B6B1-4CC4-99CB-501E4AA423D5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3" name="フリーフォーム: 図形 452">
                  <a:extLst>
                    <a:ext uri="{FF2B5EF4-FFF2-40B4-BE49-F238E27FC236}">
                      <a16:creationId xmlns:a16="http://schemas.microsoft.com/office/drawing/2014/main" id="{CE0164A1-6E32-4EE4-8580-AC24D8A93366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4" name="フリーフォーム: 図形 453">
                  <a:extLst>
                    <a:ext uri="{FF2B5EF4-FFF2-40B4-BE49-F238E27FC236}">
                      <a16:creationId xmlns:a16="http://schemas.microsoft.com/office/drawing/2014/main" id="{18AA4B04-EEA0-4946-83D5-DB83CE447BFF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5" name="フリーフォーム: 図形 454">
                  <a:extLst>
                    <a:ext uri="{FF2B5EF4-FFF2-40B4-BE49-F238E27FC236}">
                      <a16:creationId xmlns:a16="http://schemas.microsoft.com/office/drawing/2014/main" id="{8E4915B2-ACFD-46E8-ABA8-FAB08A460854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2DAE07F1-FF59-4C4C-8697-CEEBE1FDF3F1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7" name="フリーフォーム: 図形 456">
                  <a:extLst>
                    <a:ext uri="{FF2B5EF4-FFF2-40B4-BE49-F238E27FC236}">
                      <a16:creationId xmlns:a16="http://schemas.microsoft.com/office/drawing/2014/main" id="{9AC0E4E4-12E3-440C-BC60-3D819D2F780C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8" name="フリーフォーム: 図形 457">
                  <a:extLst>
                    <a:ext uri="{FF2B5EF4-FFF2-40B4-BE49-F238E27FC236}">
                      <a16:creationId xmlns:a16="http://schemas.microsoft.com/office/drawing/2014/main" id="{AEFB3010-16C3-49F7-AF73-36E90381A17C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0928CDAB-7F37-44F6-A6CA-4AA09042533B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0" name="フリーフォーム: 図形 459">
                  <a:extLst>
                    <a:ext uri="{FF2B5EF4-FFF2-40B4-BE49-F238E27FC236}">
                      <a16:creationId xmlns:a16="http://schemas.microsoft.com/office/drawing/2014/main" id="{BD369B8B-1FC7-45F4-8A26-637AE1B59D83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1" name="フリーフォーム: 図形 460">
                  <a:extLst>
                    <a:ext uri="{FF2B5EF4-FFF2-40B4-BE49-F238E27FC236}">
                      <a16:creationId xmlns:a16="http://schemas.microsoft.com/office/drawing/2014/main" id="{97868DE6-79DA-4241-82B2-40D307B54D3B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2" name="フリーフォーム: 図形 461">
                  <a:extLst>
                    <a:ext uri="{FF2B5EF4-FFF2-40B4-BE49-F238E27FC236}">
                      <a16:creationId xmlns:a16="http://schemas.microsoft.com/office/drawing/2014/main" id="{B5FA4BFC-76DE-431F-A29D-B0FAB8BFCDFD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3" name="フリーフォーム: 図形 462">
                  <a:extLst>
                    <a:ext uri="{FF2B5EF4-FFF2-40B4-BE49-F238E27FC236}">
                      <a16:creationId xmlns:a16="http://schemas.microsoft.com/office/drawing/2014/main" id="{FE04FEF6-81E2-470F-930D-0AB779640495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4" name="フリーフォーム: 図形 463">
                  <a:extLst>
                    <a:ext uri="{FF2B5EF4-FFF2-40B4-BE49-F238E27FC236}">
                      <a16:creationId xmlns:a16="http://schemas.microsoft.com/office/drawing/2014/main" id="{70280915-B034-4A9B-9393-C4FC30169C69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5" name="フリーフォーム: 図形 464">
                  <a:extLst>
                    <a:ext uri="{FF2B5EF4-FFF2-40B4-BE49-F238E27FC236}">
                      <a16:creationId xmlns:a16="http://schemas.microsoft.com/office/drawing/2014/main" id="{FFF44AF0-1B3C-42D1-B4FB-1FAB3A6729A0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6" name="フリーフォーム: 図形 465">
                  <a:extLst>
                    <a:ext uri="{FF2B5EF4-FFF2-40B4-BE49-F238E27FC236}">
                      <a16:creationId xmlns:a16="http://schemas.microsoft.com/office/drawing/2014/main" id="{8118DB8B-14A4-4065-B1E7-208220C4CA88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7" name="フリーフォーム: 図形 466">
                  <a:extLst>
                    <a:ext uri="{FF2B5EF4-FFF2-40B4-BE49-F238E27FC236}">
                      <a16:creationId xmlns:a16="http://schemas.microsoft.com/office/drawing/2014/main" id="{87CA8123-9F7F-4A78-9496-77E0E78CFBF2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8" name="フリーフォーム: 図形 467">
                  <a:extLst>
                    <a:ext uri="{FF2B5EF4-FFF2-40B4-BE49-F238E27FC236}">
                      <a16:creationId xmlns:a16="http://schemas.microsoft.com/office/drawing/2014/main" id="{A3F960D1-64BD-4A40-B1B3-6763A6F1D277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9" name="フリーフォーム: 図形 468">
                  <a:extLst>
                    <a:ext uri="{FF2B5EF4-FFF2-40B4-BE49-F238E27FC236}">
                      <a16:creationId xmlns:a16="http://schemas.microsoft.com/office/drawing/2014/main" id="{F859F0AA-1FF9-46C1-ADF8-D6F902A07A40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0" name="フリーフォーム: 図形 469">
                  <a:extLst>
                    <a:ext uri="{FF2B5EF4-FFF2-40B4-BE49-F238E27FC236}">
                      <a16:creationId xmlns:a16="http://schemas.microsoft.com/office/drawing/2014/main" id="{EBFBF899-3DD5-472B-AF96-30CB81E5FB57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1" name="フリーフォーム: 図形 470">
                  <a:extLst>
                    <a:ext uri="{FF2B5EF4-FFF2-40B4-BE49-F238E27FC236}">
                      <a16:creationId xmlns:a16="http://schemas.microsoft.com/office/drawing/2014/main" id="{45127C3D-1C87-41EB-92E5-964A4D745632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2" name="フリーフォーム: 図形 471">
                  <a:extLst>
                    <a:ext uri="{FF2B5EF4-FFF2-40B4-BE49-F238E27FC236}">
                      <a16:creationId xmlns:a16="http://schemas.microsoft.com/office/drawing/2014/main" id="{026FD5A6-F009-4C37-8AC6-A738D2847DA8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3" name="フリーフォーム: 図形 472">
                  <a:extLst>
                    <a:ext uri="{FF2B5EF4-FFF2-40B4-BE49-F238E27FC236}">
                      <a16:creationId xmlns:a16="http://schemas.microsoft.com/office/drawing/2014/main" id="{F4B29CF0-5E07-46AB-87A8-3E31BC2918F4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25938C27-7A6A-4F43-AA2E-B08AE8CAAC35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35049169-BD71-4001-A80B-F8166E3E09AA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99" name="グループ化 398">
                <a:extLst>
                  <a:ext uri="{FF2B5EF4-FFF2-40B4-BE49-F238E27FC236}">
                    <a16:creationId xmlns:a16="http://schemas.microsoft.com/office/drawing/2014/main" id="{E4A1A952-E01F-422D-B89E-8C4A615C7685}"/>
                  </a:ext>
                </a:extLst>
              </p:cNvPr>
              <p:cNvGrpSpPr/>
              <p:nvPr/>
            </p:nvGrpSpPr>
            <p:grpSpPr>
              <a:xfrm rot="5247164" flipH="1">
                <a:off x="5509483" y="4612012"/>
                <a:ext cx="760008" cy="1652484"/>
                <a:chOff x="2803592" y="2244321"/>
                <a:chExt cx="1569617" cy="2591257"/>
              </a:xfrm>
            </p:grpSpPr>
            <p:sp>
              <p:nvSpPr>
                <p:cNvPr id="400" name="フリーフォーム: 図形 399">
                  <a:extLst>
                    <a:ext uri="{FF2B5EF4-FFF2-40B4-BE49-F238E27FC236}">
                      <a16:creationId xmlns:a16="http://schemas.microsoft.com/office/drawing/2014/main" id="{676AFF6B-66D5-4ED1-9798-580E1901FD21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1" name="フリーフォーム: 図形 400">
                  <a:extLst>
                    <a:ext uri="{FF2B5EF4-FFF2-40B4-BE49-F238E27FC236}">
                      <a16:creationId xmlns:a16="http://schemas.microsoft.com/office/drawing/2014/main" id="{D6EE522F-6BDE-4E07-A6DD-C198F19DE531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2" name="フリーフォーム: 図形 401">
                  <a:extLst>
                    <a:ext uri="{FF2B5EF4-FFF2-40B4-BE49-F238E27FC236}">
                      <a16:creationId xmlns:a16="http://schemas.microsoft.com/office/drawing/2014/main" id="{DCA3E8BD-E403-4D1C-98F3-9F67B6FDB857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3" name="フリーフォーム: 図形 402">
                  <a:extLst>
                    <a:ext uri="{FF2B5EF4-FFF2-40B4-BE49-F238E27FC236}">
                      <a16:creationId xmlns:a16="http://schemas.microsoft.com/office/drawing/2014/main" id="{76F816A1-FF09-4457-8127-CCBAA566A9DD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4" name="フリーフォーム: 図形 403">
                  <a:extLst>
                    <a:ext uri="{FF2B5EF4-FFF2-40B4-BE49-F238E27FC236}">
                      <a16:creationId xmlns:a16="http://schemas.microsoft.com/office/drawing/2014/main" id="{B2AC4F32-2004-4FFF-B172-10882F850711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7" name="フリーフォーム: 図形 406">
                  <a:extLst>
                    <a:ext uri="{FF2B5EF4-FFF2-40B4-BE49-F238E27FC236}">
                      <a16:creationId xmlns:a16="http://schemas.microsoft.com/office/drawing/2014/main" id="{5195CC60-773A-400A-B1A0-CECF11AD9035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8" name="フリーフォーム: 図形 407">
                  <a:extLst>
                    <a:ext uri="{FF2B5EF4-FFF2-40B4-BE49-F238E27FC236}">
                      <a16:creationId xmlns:a16="http://schemas.microsoft.com/office/drawing/2014/main" id="{4865B7FC-5A0A-4416-BE15-4BDEFFECE5A1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9" name="フリーフォーム: 図形 408">
                  <a:extLst>
                    <a:ext uri="{FF2B5EF4-FFF2-40B4-BE49-F238E27FC236}">
                      <a16:creationId xmlns:a16="http://schemas.microsoft.com/office/drawing/2014/main" id="{F4CDFE4F-3282-4C7D-A8C6-9656B3436E7F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0" name="フリーフォーム: 図形 409">
                  <a:extLst>
                    <a:ext uri="{FF2B5EF4-FFF2-40B4-BE49-F238E27FC236}">
                      <a16:creationId xmlns:a16="http://schemas.microsoft.com/office/drawing/2014/main" id="{B1818AA7-B2B4-4407-9187-1FA33FF30CAC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1" name="フリーフォーム: 図形 410">
                  <a:extLst>
                    <a:ext uri="{FF2B5EF4-FFF2-40B4-BE49-F238E27FC236}">
                      <a16:creationId xmlns:a16="http://schemas.microsoft.com/office/drawing/2014/main" id="{3D1A90AC-0941-4706-AAE0-B0E48213AC6D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2" name="フリーフォーム: 図形 411">
                  <a:extLst>
                    <a:ext uri="{FF2B5EF4-FFF2-40B4-BE49-F238E27FC236}">
                      <a16:creationId xmlns:a16="http://schemas.microsoft.com/office/drawing/2014/main" id="{E1852A7B-0143-4157-8C48-5ED18BEA1215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3" name="フリーフォーム: 図形 412">
                  <a:extLst>
                    <a:ext uri="{FF2B5EF4-FFF2-40B4-BE49-F238E27FC236}">
                      <a16:creationId xmlns:a16="http://schemas.microsoft.com/office/drawing/2014/main" id="{02C1545A-3368-4DDF-96BB-0BB3984ED462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4" name="フリーフォーム: 図形 413">
                  <a:extLst>
                    <a:ext uri="{FF2B5EF4-FFF2-40B4-BE49-F238E27FC236}">
                      <a16:creationId xmlns:a16="http://schemas.microsoft.com/office/drawing/2014/main" id="{1B5034E3-9F5A-410E-B62A-7A9753F8DB04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5" name="フリーフォーム: 図形 414">
                  <a:extLst>
                    <a:ext uri="{FF2B5EF4-FFF2-40B4-BE49-F238E27FC236}">
                      <a16:creationId xmlns:a16="http://schemas.microsoft.com/office/drawing/2014/main" id="{C576284E-F5AA-4818-8FAA-50C0C55B10F8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6" name="フリーフォーム: 図形 415">
                  <a:extLst>
                    <a:ext uri="{FF2B5EF4-FFF2-40B4-BE49-F238E27FC236}">
                      <a16:creationId xmlns:a16="http://schemas.microsoft.com/office/drawing/2014/main" id="{28296978-75CD-4012-8D77-ABC45D463FA8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B3DBABF6-4EF4-40D8-8EC3-7CD7A4191008}"/>
                    </a:ext>
                  </a:extLst>
                </p:cNvPr>
                <p:cNvSpPr/>
                <p:nvPr/>
              </p:nvSpPr>
              <p:spPr>
                <a:xfrm rot="10053558">
                  <a:off x="2922704" y="3509686"/>
                  <a:ext cx="252254" cy="65593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8" name="フリーフォーム: 図形 417">
                  <a:extLst>
                    <a:ext uri="{FF2B5EF4-FFF2-40B4-BE49-F238E27FC236}">
                      <a16:creationId xmlns:a16="http://schemas.microsoft.com/office/drawing/2014/main" id="{54B75DE5-8FD3-4B09-92A0-9B863E0351D5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9" name="フリーフォーム: 図形 418">
                  <a:extLst>
                    <a:ext uri="{FF2B5EF4-FFF2-40B4-BE49-F238E27FC236}">
                      <a16:creationId xmlns:a16="http://schemas.microsoft.com/office/drawing/2014/main" id="{CF9C12DF-28D9-49A2-B782-1450AD7EFCE9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0" name="フリーフォーム: 図形 419">
                  <a:extLst>
                    <a:ext uri="{FF2B5EF4-FFF2-40B4-BE49-F238E27FC236}">
                      <a16:creationId xmlns:a16="http://schemas.microsoft.com/office/drawing/2014/main" id="{49F2FD85-D422-4757-8ADB-7600554F8962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1" name="フリーフォーム: 図形 420">
                  <a:extLst>
                    <a:ext uri="{FF2B5EF4-FFF2-40B4-BE49-F238E27FC236}">
                      <a16:creationId xmlns:a16="http://schemas.microsoft.com/office/drawing/2014/main" id="{92B69529-7B22-4889-9047-0AA6C2680BE7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2" name="フリーフォーム: 図形 421">
                  <a:extLst>
                    <a:ext uri="{FF2B5EF4-FFF2-40B4-BE49-F238E27FC236}">
                      <a16:creationId xmlns:a16="http://schemas.microsoft.com/office/drawing/2014/main" id="{D350799D-26A7-4CA4-BF69-67B3406CC3C9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3" name="フリーフォーム: 図形 422">
                  <a:extLst>
                    <a:ext uri="{FF2B5EF4-FFF2-40B4-BE49-F238E27FC236}">
                      <a16:creationId xmlns:a16="http://schemas.microsoft.com/office/drawing/2014/main" id="{BFC7BB22-6B7A-45E4-9C68-F8BD0CDD6F98}"/>
                    </a:ext>
                  </a:extLst>
                </p:cNvPr>
                <p:cNvSpPr/>
                <p:nvPr/>
              </p:nvSpPr>
              <p:spPr>
                <a:xfrm rot="20900593">
                  <a:off x="2803592" y="3447305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4" name="フリーフォーム: 図形 423">
                  <a:extLst>
                    <a:ext uri="{FF2B5EF4-FFF2-40B4-BE49-F238E27FC236}">
                      <a16:creationId xmlns:a16="http://schemas.microsoft.com/office/drawing/2014/main" id="{10B3F7C1-3276-4A98-8B4B-04F831AF34D3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5" name="フリーフォーム: 図形 424">
                  <a:extLst>
                    <a:ext uri="{FF2B5EF4-FFF2-40B4-BE49-F238E27FC236}">
                      <a16:creationId xmlns:a16="http://schemas.microsoft.com/office/drawing/2014/main" id="{8E86D513-D626-4482-A9BA-51C3AAFDC5A3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6" name="フリーフォーム: 図形 425">
                  <a:extLst>
                    <a:ext uri="{FF2B5EF4-FFF2-40B4-BE49-F238E27FC236}">
                      <a16:creationId xmlns:a16="http://schemas.microsoft.com/office/drawing/2014/main" id="{89C32EAD-A401-4529-9E63-0F37F72A132B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7" name="フリーフォーム: 図形 426">
                  <a:extLst>
                    <a:ext uri="{FF2B5EF4-FFF2-40B4-BE49-F238E27FC236}">
                      <a16:creationId xmlns:a16="http://schemas.microsoft.com/office/drawing/2014/main" id="{05F103C0-FCC7-4361-A87E-7E3C42F93349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20AC2B88-8D36-4EA1-9E46-F828413B5DF6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9" name="フリーフォーム: 図形 428">
                  <a:extLst>
                    <a:ext uri="{FF2B5EF4-FFF2-40B4-BE49-F238E27FC236}">
                      <a16:creationId xmlns:a16="http://schemas.microsoft.com/office/drawing/2014/main" id="{7BDBACF3-F21B-41C7-81AB-287E07F665AF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0" name="フリーフォーム: 図形 429">
                  <a:extLst>
                    <a:ext uri="{FF2B5EF4-FFF2-40B4-BE49-F238E27FC236}">
                      <a16:creationId xmlns:a16="http://schemas.microsoft.com/office/drawing/2014/main" id="{401EC361-5BA7-4668-97B0-665F26691995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1" name="フリーフォーム: 図形 430">
                  <a:extLst>
                    <a:ext uri="{FF2B5EF4-FFF2-40B4-BE49-F238E27FC236}">
                      <a16:creationId xmlns:a16="http://schemas.microsoft.com/office/drawing/2014/main" id="{A4294200-2B2F-49C9-8852-AEF3A8A99C88}"/>
                    </a:ext>
                  </a:extLst>
                </p:cNvPr>
                <p:cNvSpPr/>
                <p:nvPr/>
              </p:nvSpPr>
              <p:spPr>
                <a:xfrm rot="14187205">
                  <a:off x="2972221" y="3694074"/>
                  <a:ext cx="77863" cy="15848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574" name="グループ化 573">
              <a:extLst>
                <a:ext uri="{FF2B5EF4-FFF2-40B4-BE49-F238E27FC236}">
                  <a16:creationId xmlns:a16="http://schemas.microsoft.com/office/drawing/2014/main" id="{AFFEA468-698A-4269-AB15-F74682A92FEA}"/>
                </a:ext>
              </a:extLst>
            </p:cNvPr>
            <p:cNvGrpSpPr/>
            <p:nvPr/>
          </p:nvGrpSpPr>
          <p:grpSpPr>
            <a:xfrm>
              <a:off x="6614602" y="2072802"/>
              <a:ext cx="2605086" cy="1109541"/>
              <a:chOff x="3650457" y="2109787"/>
              <a:chExt cx="2605086" cy="1109541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575" name="フリーフォーム: 図形 574">
                <a:extLst>
                  <a:ext uri="{FF2B5EF4-FFF2-40B4-BE49-F238E27FC236}">
                    <a16:creationId xmlns:a16="http://schemas.microsoft.com/office/drawing/2014/main" id="{1D269F1C-A69A-45C5-8E7D-C6D8A56D0468}"/>
                  </a:ext>
                </a:extLst>
              </p:cNvPr>
              <p:cNvSpPr/>
              <p:nvPr/>
            </p:nvSpPr>
            <p:spPr>
              <a:xfrm>
                <a:off x="3779034" y="2481624"/>
                <a:ext cx="2339252" cy="737704"/>
              </a:xfrm>
              <a:custGeom>
                <a:avLst/>
                <a:gdLst>
                  <a:gd name="connsiteX0" fmla="*/ 0 w 2339252"/>
                  <a:gd name="connsiteY0" fmla="*/ 0 h 737704"/>
                  <a:gd name="connsiteX1" fmla="*/ 22738 w 2339252"/>
                  <a:gd name="connsiteY1" fmla="*/ 37923 h 737704"/>
                  <a:gd name="connsiteX2" fmla="*/ 1177748 w 2339252"/>
                  <a:gd name="connsiteY2" fmla="*/ 505257 h 737704"/>
                  <a:gd name="connsiteX3" fmla="*/ 2332759 w 2339252"/>
                  <a:gd name="connsiteY3" fmla="*/ 37923 h 737704"/>
                  <a:gd name="connsiteX4" fmla="*/ 2339252 w 2339252"/>
                  <a:gd name="connsiteY4" fmla="*/ 27093 h 737704"/>
                  <a:gd name="connsiteX5" fmla="*/ 2310257 w 2339252"/>
                  <a:gd name="connsiteY5" fmla="*/ 111204 h 737704"/>
                  <a:gd name="connsiteX6" fmla="*/ 1173966 w 2339252"/>
                  <a:gd name="connsiteY6" fmla="*/ 737487 h 737704"/>
                  <a:gd name="connsiteX7" fmla="*/ 37676 w 2339252"/>
                  <a:gd name="connsiteY7" fmla="*/ 107632 h 737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9252" h="737704">
                    <a:moveTo>
                      <a:pt x="0" y="0"/>
                    </a:moveTo>
                    <a:lnTo>
                      <a:pt x="22738" y="37923"/>
                    </a:lnTo>
                    <a:cubicBezTo>
                      <a:pt x="213032" y="312555"/>
                      <a:pt x="658524" y="505257"/>
                      <a:pt x="1177748" y="505257"/>
                    </a:cubicBezTo>
                    <a:cubicBezTo>
                      <a:pt x="1696973" y="505257"/>
                      <a:pt x="2142464" y="312555"/>
                      <a:pt x="2332759" y="37923"/>
                    </a:cubicBezTo>
                    <a:lnTo>
                      <a:pt x="2339252" y="27093"/>
                    </a:lnTo>
                    <a:lnTo>
                      <a:pt x="2310257" y="111204"/>
                    </a:lnTo>
                    <a:cubicBezTo>
                      <a:pt x="2157390" y="442392"/>
                      <a:pt x="1776358" y="747012"/>
                      <a:pt x="1173966" y="737487"/>
                    </a:cubicBezTo>
                    <a:cubicBezTo>
                      <a:pt x="571575" y="727962"/>
                      <a:pt x="190542" y="432867"/>
                      <a:pt x="37676" y="107632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6" name="フリーフォーム: 図形 575">
                <a:extLst>
                  <a:ext uri="{FF2B5EF4-FFF2-40B4-BE49-F238E27FC236}">
                    <a16:creationId xmlns:a16="http://schemas.microsoft.com/office/drawing/2014/main" id="{3720F7D3-81C6-4CCE-83DA-075BAAE66E85}"/>
                  </a:ext>
                </a:extLst>
              </p:cNvPr>
              <p:cNvSpPr/>
              <p:nvPr/>
            </p:nvSpPr>
            <p:spPr>
              <a:xfrm>
                <a:off x="3798094" y="2534613"/>
                <a:ext cx="2297359" cy="677522"/>
              </a:xfrm>
              <a:custGeom>
                <a:avLst/>
                <a:gdLst>
                  <a:gd name="connsiteX0" fmla="*/ 1068955 w 2297359"/>
                  <a:gd name="connsiteY0" fmla="*/ 613270 h 677522"/>
                  <a:gd name="connsiteX1" fmla="*/ 1027579 w 2297359"/>
                  <a:gd name="connsiteY1" fmla="*/ 635695 h 677522"/>
                  <a:gd name="connsiteX2" fmla="*/ 1068954 w 2297359"/>
                  <a:gd name="connsiteY2" fmla="*/ 658119 h 677522"/>
                  <a:gd name="connsiteX3" fmla="*/ 1110329 w 2297359"/>
                  <a:gd name="connsiteY3" fmla="*/ 635694 h 677522"/>
                  <a:gd name="connsiteX4" fmla="*/ 960240 w 2297359"/>
                  <a:gd name="connsiteY4" fmla="*/ 613270 h 677522"/>
                  <a:gd name="connsiteX5" fmla="*/ 918865 w 2297359"/>
                  <a:gd name="connsiteY5" fmla="*/ 635695 h 677522"/>
                  <a:gd name="connsiteX6" fmla="*/ 960240 w 2297359"/>
                  <a:gd name="connsiteY6" fmla="*/ 658120 h 677522"/>
                  <a:gd name="connsiteX7" fmla="*/ 1001617 w 2297359"/>
                  <a:gd name="connsiteY7" fmla="*/ 635695 h 677522"/>
                  <a:gd name="connsiteX8" fmla="*/ 1395097 w 2297359"/>
                  <a:gd name="connsiteY8" fmla="*/ 613270 h 677522"/>
                  <a:gd name="connsiteX9" fmla="*/ 1353722 w 2297359"/>
                  <a:gd name="connsiteY9" fmla="*/ 635694 h 677522"/>
                  <a:gd name="connsiteX10" fmla="*/ 1395098 w 2297359"/>
                  <a:gd name="connsiteY10" fmla="*/ 658119 h 677522"/>
                  <a:gd name="connsiteX11" fmla="*/ 1436472 w 2297359"/>
                  <a:gd name="connsiteY11" fmla="*/ 635695 h 677522"/>
                  <a:gd name="connsiteX12" fmla="*/ 1286383 w 2297359"/>
                  <a:gd name="connsiteY12" fmla="*/ 613270 h 677522"/>
                  <a:gd name="connsiteX13" fmla="*/ 1245007 w 2297359"/>
                  <a:gd name="connsiteY13" fmla="*/ 635694 h 677522"/>
                  <a:gd name="connsiteX14" fmla="*/ 1286382 w 2297359"/>
                  <a:gd name="connsiteY14" fmla="*/ 658119 h 677522"/>
                  <a:gd name="connsiteX15" fmla="*/ 1327758 w 2297359"/>
                  <a:gd name="connsiteY15" fmla="*/ 635694 h 677522"/>
                  <a:gd name="connsiteX16" fmla="*/ 1177668 w 2297359"/>
                  <a:gd name="connsiteY16" fmla="*/ 613270 h 677522"/>
                  <a:gd name="connsiteX17" fmla="*/ 1136293 w 2297359"/>
                  <a:gd name="connsiteY17" fmla="*/ 635695 h 677522"/>
                  <a:gd name="connsiteX18" fmla="*/ 1177668 w 2297359"/>
                  <a:gd name="connsiteY18" fmla="*/ 658119 h 677522"/>
                  <a:gd name="connsiteX19" fmla="*/ 1219044 w 2297359"/>
                  <a:gd name="connsiteY19" fmla="*/ 635694 h 677522"/>
                  <a:gd name="connsiteX20" fmla="*/ 1123311 w 2297359"/>
                  <a:gd name="connsiteY20" fmla="*/ 583810 h 677522"/>
                  <a:gd name="connsiteX21" fmla="*/ 1081937 w 2297359"/>
                  <a:gd name="connsiteY21" fmla="*/ 606234 h 677522"/>
                  <a:gd name="connsiteX22" fmla="*/ 1123311 w 2297359"/>
                  <a:gd name="connsiteY22" fmla="*/ 628658 h 677522"/>
                  <a:gd name="connsiteX23" fmla="*/ 1164686 w 2297359"/>
                  <a:gd name="connsiteY23" fmla="*/ 606234 h 677522"/>
                  <a:gd name="connsiteX24" fmla="*/ 1014598 w 2297359"/>
                  <a:gd name="connsiteY24" fmla="*/ 583810 h 677522"/>
                  <a:gd name="connsiteX25" fmla="*/ 973222 w 2297359"/>
                  <a:gd name="connsiteY25" fmla="*/ 606234 h 677522"/>
                  <a:gd name="connsiteX26" fmla="*/ 1014598 w 2297359"/>
                  <a:gd name="connsiteY26" fmla="*/ 628659 h 677522"/>
                  <a:gd name="connsiteX27" fmla="*/ 1055973 w 2297359"/>
                  <a:gd name="connsiteY27" fmla="*/ 606234 h 677522"/>
                  <a:gd name="connsiteX28" fmla="*/ 905884 w 2297359"/>
                  <a:gd name="connsiteY28" fmla="*/ 583810 h 677522"/>
                  <a:gd name="connsiteX29" fmla="*/ 864508 w 2297359"/>
                  <a:gd name="connsiteY29" fmla="*/ 606234 h 677522"/>
                  <a:gd name="connsiteX30" fmla="*/ 905883 w 2297359"/>
                  <a:gd name="connsiteY30" fmla="*/ 628659 h 677522"/>
                  <a:gd name="connsiteX31" fmla="*/ 947258 w 2297359"/>
                  <a:gd name="connsiteY31" fmla="*/ 606234 h 677522"/>
                  <a:gd name="connsiteX32" fmla="*/ 797174 w 2297359"/>
                  <a:gd name="connsiteY32" fmla="*/ 583810 h 677522"/>
                  <a:gd name="connsiteX33" fmla="*/ 755798 w 2297359"/>
                  <a:gd name="connsiteY33" fmla="*/ 606234 h 677522"/>
                  <a:gd name="connsiteX34" fmla="*/ 797175 w 2297359"/>
                  <a:gd name="connsiteY34" fmla="*/ 628659 h 677522"/>
                  <a:gd name="connsiteX35" fmla="*/ 838545 w 2297359"/>
                  <a:gd name="connsiteY35" fmla="*/ 606235 h 677522"/>
                  <a:gd name="connsiteX36" fmla="*/ 1558168 w 2297359"/>
                  <a:gd name="connsiteY36" fmla="*/ 583809 h 677522"/>
                  <a:gd name="connsiteX37" fmla="*/ 1516792 w 2297359"/>
                  <a:gd name="connsiteY37" fmla="*/ 606234 h 677522"/>
                  <a:gd name="connsiteX38" fmla="*/ 1558168 w 2297359"/>
                  <a:gd name="connsiteY38" fmla="*/ 628658 h 677522"/>
                  <a:gd name="connsiteX39" fmla="*/ 1599543 w 2297359"/>
                  <a:gd name="connsiteY39" fmla="*/ 606234 h 677522"/>
                  <a:gd name="connsiteX40" fmla="*/ 1449454 w 2297359"/>
                  <a:gd name="connsiteY40" fmla="*/ 583809 h 677522"/>
                  <a:gd name="connsiteX41" fmla="*/ 1408078 w 2297359"/>
                  <a:gd name="connsiteY41" fmla="*/ 606234 h 677522"/>
                  <a:gd name="connsiteX42" fmla="*/ 1449454 w 2297359"/>
                  <a:gd name="connsiteY42" fmla="*/ 628659 h 677522"/>
                  <a:gd name="connsiteX43" fmla="*/ 1490829 w 2297359"/>
                  <a:gd name="connsiteY43" fmla="*/ 606234 h 677522"/>
                  <a:gd name="connsiteX44" fmla="*/ 1340740 w 2297359"/>
                  <a:gd name="connsiteY44" fmla="*/ 583809 h 677522"/>
                  <a:gd name="connsiteX45" fmla="*/ 1299364 w 2297359"/>
                  <a:gd name="connsiteY45" fmla="*/ 606234 h 677522"/>
                  <a:gd name="connsiteX46" fmla="*/ 1340740 w 2297359"/>
                  <a:gd name="connsiteY46" fmla="*/ 628658 h 677522"/>
                  <a:gd name="connsiteX47" fmla="*/ 1382115 w 2297359"/>
                  <a:gd name="connsiteY47" fmla="*/ 606234 h 677522"/>
                  <a:gd name="connsiteX48" fmla="*/ 1232026 w 2297359"/>
                  <a:gd name="connsiteY48" fmla="*/ 583809 h 677522"/>
                  <a:gd name="connsiteX49" fmla="*/ 1190651 w 2297359"/>
                  <a:gd name="connsiteY49" fmla="*/ 606234 h 677522"/>
                  <a:gd name="connsiteX50" fmla="*/ 1232026 w 2297359"/>
                  <a:gd name="connsiteY50" fmla="*/ 628658 h 677522"/>
                  <a:gd name="connsiteX51" fmla="*/ 1273401 w 2297359"/>
                  <a:gd name="connsiteY51" fmla="*/ 606234 h 677522"/>
                  <a:gd name="connsiteX52" fmla="*/ 742818 w 2297359"/>
                  <a:gd name="connsiteY52" fmla="*/ 554349 h 677522"/>
                  <a:gd name="connsiteX53" fmla="*/ 701441 w 2297359"/>
                  <a:gd name="connsiteY53" fmla="*/ 576773 h 677522"/>
                  <a:gd name="connsiteX54" fmla="*/ 742818 w 2297359"/>
                  <a:gd name="connsiteY54" fmla="*/ 599198 h 677522"/>
                  <a:gd name="connsiteX55" fmla="*/ 784193 w 2297359"/>
                  <a:gd name="connsiteY55" fmla="*/ 576773 h 677522"/>
                  <a:gd name="connsiteX56" fmla="*/ 1068955 w 2297359"/>
                  <a:gd name="connsiteY56" fmla="*/ 554349 h 677522"/>
                  <a:gd name="connsiteX57" fmla="*/ 1027579 w 2297359"/>
                  <a:gd name="connsiteY57" fmla="*/ 576773 h 677522"/>
                  <a:gd name="connsiteX58" fmla="*/ 1068955 w 2297359"/>
                  <a:gd name="connsiteY58" fmla="*/ 599198 h 677522"/>
                  <a:gd name="connsiteX59" fmla="*/ 1110330 w 2297359"/>
                  <a:gd name="connsiteY59" fmla="*/ 576773 h 677522"/>
                  <a:gd name="connsiteX60" fmla="*/ 960240 w 2297359"/>
                  <a:gd name="connsiteY60" fmla="*/ 554349 h 677522"/>
                  <a:gd name="connsiteX61" fmla="*/ 918865 w 2297359"/>
                  <a:gd name="connsiteY61" fmla="*/ 576773 h 677522"/>
                  <a:gd name="connsiteX62" fmla="*/ 960240 w 2297359"/>
                  <a:gd name="connsiteY62" fmla="*/ 599198 h 677522"/>
                  <a:gd name="connsiteX63" fmla="*/ 1001616 w 2297359"/>
                  <a:gd name="connsiteY63" fmla="*/ 576773 h 677522"/>
                  <a:gd name="connsiteX64" fmla="*/ 1612526 w 2297359"/>
                  <a:gd name="connsiteY64" fmla="*/ 554348 h 677522"/>
                  <a:gd name="connsiteX65" fmla="*/ 1571150 w 2297359"/>
                  <a:gd name="connsiteY65" fmla="*/ 576773 h 677522"/>
                  <a:gd name="connsiteX66" fmla="*/ 1612525 w 2297359"/>
                  <a:gd name="connsiteY66" fmla="*/ 599198 h 677522"/>
                  <a:gd name="connsiteX67" fmla="*/ 1653901 w 2297359"/>
                  <a:gd name="connsiteY67" fmla="*/ 576773 h 677522"/>
                  <a:gd name="connsiteX68" fmla="*/ 1395097 w 2297359"/>
                  <a:gd name="connsiteY68" fmla="*/ 554348 h 677522"/>
                  <a:gd name="connsiteX69" fmla="*/ 1353721 w 2297359"/>
                  <a:gd name="connsiteY69" fmla="*/ 576773 h 677522"/>
                  <a:gd name="connsiteX70" fmla="*/ 1395096 w 2297359"/>
                  <a:gd name="connsiteY70" fmla="*/ 599198 h 677522"/>
                  <a:gd name="connsiteX71" fmla="*/ 1436472 w 2297359"/>
                  <a:gd name="connsiteY71" fmla="*/ 576773 h 677522"/>
                  <a:gd name="connsiteX72" fmla="*/ 1286382 w 2297359"/>
                  <a:gd name="connsiteY72" fmla="*/ 554348 h 677522"/>
                  <a:gd name="connsiteX73" fmla="*/ 1245008 w 2297359"/>
                  <a:gd name="connsiteY73" fmla="*/ 576773 h 677522"/>
                  <a:gd name="connsiteX74" fmla="*/ 1286383 w 2297359"/>
                  <a:gd name="connsiteY74" fmla="*/ 599198 h 677522"/>
                  <a:gd name="connsiteX75" fmla="*/ 1327758 w 2297359"/>
                  <a:gd name="connsiteY75" fmla="*/ 576773 h 677522"/>
                  <a:gd name="connsiteX76" fmla="*/ 1177669 w 2297359"/>
                  <a:gd name="connsiteY76" fmla="*/ 554348 h 677522"/>
                  <a:gd name="connsiteX77" fmla="*/ 1136293 w 2297359"/>
                  <a:gd name="connsiteY77" fmla="*/ 576773 h 677522"/>
                  <a:gd name="connsiteX78" fmla="*/ 1177668 w 2297359"/>
                  <a:gd name="connsiteY78" fmla="*/ 599198 h 677522"/>
                  <a:gd name="connsiteX79" fmla="*/ 1219044 w 2297359"/>
                  <a:gd name="connsiteY79" fmla="*/ 576773 h 677522"/>
                  <a:gd name="connsiteX80" fmla="*/ 851526 w 2297359"/>
                  <a:gd name="connsiteY80" fmla="*/ 554348 h 677522"/>
                  <a:gd name="connsiteX81" fmla="*/ 810150 w 2297359"/>
                  <a:gd name="connsiteY81" fmla="*/ 576773 h 677522"/>
                  <a:gd name="connsiteX82" fmla="*/ 851527 w 2297359"/>
                  <a:gd name="connsiteY82" fmla="*/ 599199 h 677522"/>
                  <a:gd name="connsiteX83" fmla="*/ 892901 w 2297359"/>
                  <a:gd name="connsiteY83" fmla="*/ 576773 h 677522"/>
                  <a:gd name="connsiteX84" fmla="*/ 1503811 w 2297359"/>
                  <a:gd name="connsiteY84" fmla="*/ 554348 h 677522"/>
                  <a:gd name="connsiteX85" fmla="*/ 1462435 w 2297359"/>
                  <a:gd name="connsiteY85" fmla="*/ 576773 h 677522"/>
                  <a:gd name="connsiteX86" fmla="*/ 1503810 w 2297359"/>
                  <a:gd name="connsiteY86" fmla="*/ 599198 h 677522"/>
                  <a:gd name="connsiteX87" fmla="*/ 1545186 w 2297359"/>
                  <a:gd name="connsiteY87" fmla="*/ 576773 h 677522"/>
                  <a:gd name="connsiteX88" fmla="*/ 1232026 w 2297359"/>
                  <a:gd name="connsiteY88" fmla="*/ 524888 h 677522"/>
                  <a:gd name="connsiteX89" fmla="*/ 1190651 w 2297359"/>
                  <a:gd name="connsiteY89" fmla="*/ 547313 h 677522"/>
                  <a:gd name="connsiteX90" fmla="*/ 1232026 w 2297359"/>
                  <a:gd name="connsiteY90" fmla="*/ 569737 h 677522"/>
                  <a:gd name="connsiteX91" fmla="*/ 1273400 w 2297359"/>
                  <a:gd name="connsiteY91" fmla="*/ 547313 h 677522"/>
                  <a:gd name="connsiteX92" fmla="*/ 1014598 w 2297359"/>
                  <a:gd name="connsiteY92" fmla="*/ 524888 h 677522"/>
                  <a:gd name="connsiteX93" fmla="*/ 973222 w 2297359"/>
                  <a:gd name="connsiteY93" fmla="*/ 547313 h 677522"/>
                  <a:gd name="connsiteX94" fmla="*/ 1014598 w 2297359"/>
                  <a:gd name="connsiteY94" fmla="*/ 569737 h 677522"/>
                  <a:gd name="connsiteX95" fmla="*/ 1055973 w 2297359"/>
                  <a:gd name="connsiteY95" fmla="*/ 547313 h 677522"/>
                  <a:gd name="connsiteX96" fmla="*/ 797175 w 2297359"/>
                  <a:gd name="connsiteY96" fmla="*/ 524888 h 677522"/>
                  <a:gd name="connsiteX97" fmla="*/ 755800 w 2297359"/>
                  <a:gd name="connsiteY97" fmla="*/ 547313 h 677522"/>
                  <a:gd name="connsiteX98" fmla="*/ 797173 w 2297359"/>
                  <a:gd name="connsiteY98" fmla="*/ 569738 h 677522"/>
                  <a:gd name="connsiteX99" fmla="*/ 838544 w 2297359"/>
                  <a:gd name="connsiteY99" fmla="*/ 547313 h 677522"/>
                  <a:gd name="connsiteX100" fmla="*/ 688457 w 2297359"/>
                  <a:gd name="connsiteY100" fmla="*/ 524888 h 677522"/>
                  <a:gd name="connsiteX101" fmla="*/ 647082 w 2297359"/>
                  <a:gd name="connsiteY101" fmla="*/ 547313 h 677522"/>
                  <a:gd name="connsiteX102" fmla="*/ 688459 w 2297359"/>
                  <a:gd name="connsiteY102" fmla="*/ 569738 h 677522"/>
                  <a:gd name="connsiteX103" fmla="*/ 729835 w 2297359"/>
                  <a:gd name="connsiteY103" fmla="*/ 547313 h 677522"/>
                  <a:gd name="connsiteX104" fmla="*/ 1340740 w 2297359"/>
                  <a:gd name="connsiteY104" fmla="*/ 524888 h 677522"/>
                  <a:gd name="connsiteX105" fmla="*/ 1299364 w 2297359"/>
                  <a:gd name="connsiteY105" fmla="*/ 547313 h 677522"/>
                  <a:gd name="connsiteX106" fmla="*/ 1340739 w 2297359"/>
                  <a:gd name="connsiteY106" fmla="*/ 569737 h 677522"/>
                  <a:gd name="connsiteX107" fmla="*/ 1382115 w 2297359"/>
                  <a:gd name="connsiteY107" fmla="*/ 547312 h 677522"/>
                  <a:gd name="connsiteX108" fmla="*/ 1123312 w 2297359"/>
                  <a:gd name="connsiteY108" fmla="*/ 524888 h 677522"/>
                  <a:gd name="connsiteX109" fmla="*/ 1081937 w 2297359"/>
                  <a:gd name="connsiteY109" fmla="*/ 547313 h 677522"/>
                  <a:gd name="connsiteX110" fmla="*/ 1123312 w 2297359"/>
                  <a:gd name="connsiteY110" fmla="*/ 569738 h 677522"/>
                  <a:gd name="connsiteX111" fmla="*/ 1164687 w 2297359"/>
                  <a:gd name="connsiteY111" fmla="*/ 547313 h 677522"/>
                  <a:gd name="connsiteX112" fmla="*/ 1666883 w 2297359"/>
                  <a:gd name="connsiteY112" fmla="*/ 524887 h 677522"/>
                  <a:gd name="connsiteX113" fmla="*/ 1625507 w 2297359"/>
                  <a:gd name="connsiteY113" fmla="*/ 547313 h 677522"/>
                  <a:gd name="connsiteX114" fmla="*/ 1666882 w 2297359"/>
                  <a:gd name="connsiteY114" fmla="*/ 569737 h 677522"/>
                  <a:gd name="connsiteX115" fmla="*/ 1708258 w 2297359"/>
                  <a:gd name="connsiteY115" fmla="*/ 547312 h 677522"/>
                  <a:gd name="connsiteX116" fmla="*/ 1558168 w 2297359"/>
                  <a:gd name="connsiteY116" fmla="*/ 524887 h 677522"/>
                  <a:gd name="connsiteX117" fmla="*/ 1516792 w 2297359"/>
                  <a:gd name="connsiteY117" fmla="*/ 547312 h 677522"/>
                  <a:gd name="connsiteX118" fmla="*/ 1558168 w 2297359"/>
                  <a:gd name="connsiteY118" fmla="*/ 569737 h 677522"/>
                  <a:gd name="connsiteX119" fmla="*/ 1599543 w 2297359"/>
                  <a:gd name="connsiteY119" fmla="*/ 547313 h 677522"/>
                  <a:gd name="connsiteX120" fmla="*/ 1449454 w 2297359"/>
                  <a:gd name="connsiteY120" fmla="*/ 524887 h 677522"/>
                  <a:gd name="connsiteX121" fmla="*/ 1408078 w 2297359"/>
                  <a:gd name="connsiteY121" fmla="*/ 547313 h 677522"/>
                  <a:gd name="connsiteX122" fmla="*/ 1449453 w 2297359"/>
                  <a:gd name="connsiteY122" fmla="*/ 569737 h 677522"/>
                  <a:gd name="connsiteX123" fmla="*/ 1490829 w 2297359"/>
                  <a:gd name="connsiteY123" fmla="*/ 547312 h 677522"/>
                  <a:gd name="connsiteX124" fmla="*/ 905882 w 2297359"/>
                  <a:gd name="connsiteY124" fmla="*/ 524887 h 677522"/>
                  <a:gd name="connsiteX125" fmla="*/ 864508 w 2297359"/>
                  <a:gd name="connsiteY125" fmla="*/ 547313 h 677522"/>
                  <a:gd name="connsiteX126" fmla="*/ 905883 w 2297359"/>
                  <a:gd name="connsiteY126" fmla="*/ 569738 h 677522"/>
                  <a:gd name="connsiteX127" fmla="*/ 947258 w 2297359"/>
                  <a:gd name="connsiteY127" fmla="*/ 547313 h 677522"/>
                  <a:gd name="connsiteX128" fmla="*/ 634101 w 2297359"/>
                  <a:gd name="connsiteY128" fmla="*/ 495429 h 677522"/>
                  <a:gd name="connsiteX129" fmla="*/ 592729 w 2297359"/>
                  <a:gd name="connsiteY129" fmla="*/ 517853 h 677522"/>
                  <a:gd name="connsiteX130" fmla="*/ 634099 w 2297359"/>
                  <a:gd name="connsiteY130" fmla="*/ 540277 h 677522"/>
                  <a:gd name="connsiteX131" fmla="*/ 675474 w 2297359"/>
                  <a:gd name="connsiteY131" fmla="*/ 517852 h 677522"/>
                  <a:gd name="connsiteX132" fmla="*/ 1286383 w 2297359"/>
                  <a:gd name="connsiteY132" fmla="*/ 495427 h 677522"/>
                  <a:gd name="connsiteX133" fmla="*/ 1245008 w 2297359"/>
                  <a:gd name="connsiteY133" fmla="*/ 517852 h 677522"/>
                  <a:gd name="connsiteX134" fmla="*/ 1286382 w 2297359"/>
                  <a:gd name="connsiteY134" fmla="*/ 540277 h 677522"/>
                  <a:gd name="connsiteX135" fmla="*/ 1327758 w 2297359"/>
                  <a:gd name="connsiteY135" fmla="*/ 517852 h 677522"/>
                  <a:gd name="connsiteX136" fmla="*/ 1177669 w 2297359"/>
                  <a:gd name="connsiteY136" fmla="*/ 495427 h 677522"/>
                  <a:gd name="connsiteX137" fmla="*/ 1136294 w 2297359"/>
                  <a:gd name="connsiteY137" fmla="*/ 517852 h 677522"/>
                  <a:gd name="connsiteX138" fmla="*/ 1177669 w 2297359"/>
                  <a:gd name="connsiteY138" fmla="*/ 540277 h 677522"/>
                  <a:gd name="connsiteX139" fmla="*/ 1219044 w 2297359"/>
                  <a:gd name="connsiteY139" fmla="*/ 517852 h 677522"/>
                  <a:gd name="connsiteX140" fmla="*/ 1068955 w 2297359"/>
                  <a:gd name="connsiteY140" fmla="*/ 495427 h 677522"/>
                  <a:gd name="connsiteX141" fmla="*/ 1027579 w 2297359"/>
                  <a:gd name="connsiteY141" fmla="*/ 517852 h 677522"/>
                  <a:gd name="connsiteX142" fmla="*/ 1068955 w 2297359"/>
                  <a:gd name="connsiteY142" fmla="*/ 540277 h 677522"/>
                  <a:gd name="connsiteX143" fmla="*/ 1110330 w 2297359"/>
                  <a:gd name="connsiteY143" fmla="*/ 517852 h 677522"/>
                  <a:gd name="connsiteX144" fmla="*/ 851526 w 2297359"/>
                  <a:gd name="connsiteY144" fmla="*/ 495427 h 677522"/>
                  <a:gd name="connsiteX145" fmla="*/ 810151 w 2297359"/>
                  <a:gd name="connsiteY145" fmla="*/ 517852 h 677522"/>
                  <a:gd name="connsiteX146" fmla="*/ 851526 w 2297359"/>
                  <a:gd name="connsiteY146" fmla="*/ 540277 h 677522"/>
                  <a:gd name="connsiteX147" fmla="*/ 892901 w 2297359"/>
                  <a:gd name="connsiteY147" fmla="*/ 517852 h 677522"/>
                  <a:gd name="connsiteX148" fmla="*/ 742818 w 2297359"/>
                  <a:gd name="connsiteY148" fmla="*/ 495427 h 677522"/>
                  <a:gd name="connsiteX149" fmla="*/ 701440 w 2297359"/>
                  <a:gd name="connsiteY149" fmla="*/ 517852 h 677522"/>
                  <a:gd name="connsiteX150" fmla="*/ 742816 w 2297359"/>
                  <a:gd name="connsiteY150" fmla="*/ 540277 h 677522"/>
                  <a:gd name="connsiteX151" fmla="*/ 784194 w 2297359"/>
                  <a:gd name="connsiteY151" fmla="*/ 517852 h 677522"/>
                  <a:gd name="connsiteX152" fmla="*/ 1721240 w 2297359"/>
                  <a:gd name="connsiteY152" fmla="*/ 495427 h 677522"/>
                  <a:gd name="connsiteX153" fmla="*/ 1679865 w 2297359"/>
                  <a:gd name="connsiteY153" fmla="*/ 517852 h 677522"/>
                  <a:gd name="connsiteX154" fmla="*/ 1721240 w 2297359"/>
                  <a:gd name="connsiteY154" fmla="*/ 540276 h 677522"/>
                  <a:gd name="connsiteX155" fmla="*/ 1762615 w 2297359"/>
                  <a:gd name="connsiteY155" fmla="*/ 517852 h 677522"/>
                  <a:gd name="connsiteX156" fmla="*/ 1612525 w 2297359"/>
                  <a:gd name="connsiteY156" fmla="*/ 495427 h 677522"/>
                  <a:gd name="connsiteX157" fmla="*/ 1571150 w 2297359"/>
                  <a:gd name="connsiteY157" fmla="*/ 517852 h 677522"/>
                  <a:gd name="connsiteX158" fmla="*/ 1612525 w 2297359"/>
                  <a:gd name="connsiteY158" fmla="*/ 540277 h 677522"/>
                  <a:gd name="connsiteX159" fmla="*/ 1653901 w 2297359"/>
                  <a:gd name="connsiteY159" fmla="*/ 517852 h 677522"/>
                  <a:gd name="connsiteX160" fmla="*/ 1503811 w 2297359"/>
                  <a:gd name="connsiteY160" fmla="*/ 495427 h 677522"/>
                  <a:gd name="connsiteX161" fmla="*/ 1462436 w 2297359"/>
                  <a:gd name="connsiteY161" fmla="*/ 517852 h 677522"/>
                  <a:gd name="connsiteX162" fmla="*/ 1503810 w 2297359"/>
                  <a:gd name="connsiteY162" fmla="*/ 540276 h 677522"/>
                  <a:gd name="connsiteX163" fmla="*/ 1545186 w 2297359"/>
                  <a:gd name="connsiteY163" fmla="*/ 517851 h 677522"/>
                  <a:gd name="connsiteX164" fmla="*/ 1395097 w 2297359"/>
                  <a:gd name="connsiteY164" fmla="*/ 495427 h 677522"/>
                  <a:gd name="connsiteX165" fmla="*/ 1353722 w 2297359"/>
                  <a:gd name="connsiteY165" fmla="*/ 517852 h 677522"/>
                  <a:gd name="connsiteX166" fmla="*/ 1395096 w 2297359"/>
                  <a:gd name="connsiteY166" fmla="*/ 540277 h 677522"/>
                  <a:gd name="connsiteX167" fmla="*/ 1436472 w 2297359"/>
                  <a:gd name="connsiteY167" fmla="*/ 517851 h 677522"/>
                  <a:gd name="connsiteX168" fmla="*/ 960240 w 2297359"/>
                  <a:gd name="connsiteY168" fmla="*/ 495427 h 677522"/>
                  <a:gd name="connsiteX169" fmla="*/ 918865 w 2297359"/>
                  <a:gd name="connsiteY169" fmla="*/ 517852 h 677522"/>
                  <a:gd name="connsiteX170" fmla="*/ 960241 w 2297359"/>
                  <a:gd name="connsiteY170" fmla="*/ 540277 h 677522"/>
                  <a:gd name="connsiteX171" fmla="*/ 1001616 w 2297359"/>
                  <a:gd name="connsiteY171" fmla="*/ 517852 h 677522"/>
                  <a:gd name="connsiteX172" fmla="*/ 688460 w 2297359"/>
                  <a:gd name="connsiteY172" fmla="*/ 465967 h 677522"/>
                  <a:gd name="connsiteX173" fmla="*/ 647082 w 2297359"/>
                  <a:gd name="connsiteY173" fmla="*/ 488392 h 677522"/>
                  <a:gd name="connsiteX174" fmla="*/ 688458 w 2297359"/>
                  <a:gd name="connsiteY174" fmla="*/ 510816 h 677522"/>
                  <a:gd name="connsiteX175" fmla="*/ 729835 w 2297359"/>
                  <a:gd name="connsiteY175" fmla="*/ 488391 h 677522"/>
                  <a:gd name="connsiteX176" fmla="*/ 579743 w 2297359"/>
                  <a:gd name="connsiteY176" fmla="*/ 465967 h 677522"/>
                  <a:gd name="connsiteX177" fmla="*/ 538370 w 2297359"/>
                  <a:gd name="connsiteY177" fmla="*/ 488392 h 677522"/>
                  <a:gd name="connsiteX178" fmla="*/ 579747 w 2297359"/>
                  <a:gd name="connsiteY178" fmla="*/ 510817 h 677522"/>
                  <a:gd name="connsiteX179" fmla="*/ 621121 w 2297359"/>
                  <a:gd name="connsiteY179" fmla="*/ 488392 h 677522"/>
                  <a:gd name="connsiteX180" fmla="*/ 905884 w 2297359"/>
                  <a:gd name="connsiteY180" fmla="*/ 465967 h 677522"/>
                  <a:gd name="connsiteX181" fmla="*/ 864508 w 2297359"/>
                  <a:gd name="connsiteY181" fmla="*/ 488392 h 677522"/>
                  <a:gd name="connsiteX182" fmla="*/ 905883 w 2297359"/>
                  <a:gd name="connsiteY182" fmla="*/ 510816 h 677522"/>
                  <a:gd name="connsiteX183" fmla="*/ 947258 w 2297359"/>
                  <a:gd name="connsiteY183" fmla="*/ 488391 h 677522"/>
                  <a:gd name="connsiteX184" fmla="*/ 797174 w 2297359"/>
                  <a:gd name="connsiteY184" fmla="*/ 465967 h 677522"/>
                  <a:gd name="connsiteX185" fmla="*/ 755802 w 2297359"/>
                  <a:gd name="connsiteY185" fmla="*/ 488392 h 677522"/>
                  <a:gd name="connsiteX186" fmla="*/ 797174 w 2297359"/>
                  <a:gd name="connsiteY186" fmla="*/ 510816 h 677522"/>
                  <a:gd name="connsiteX187" fmla="*/ 838545 w 2297359"/>
                  <a:gd name="connsiteY187" fmla="*/ 488392 h 677522"/>
                  <a:gd name="connsiteX188" fmla="*/ 1775598 w 2297359"/>
                  <a:gd name="connsiteY188" fmla="*/ 465966 h 677522"/>
                  <a:gd name="connsiteX189" fmla="*/ 1734222 w 2297359"/>
                  <a:gd name="connsiteY189" fmla="*/ 488391 h 677522"/>
                  <a:gd name="connsiteX190" fmla="*/ 1775596 w 2297359"/>
                  <a:gd name="connsiteY190" fmla="*/ 510815 h 677522"/>
                  <a:gd name="connsiteX191" fmla="*/ 1816972 w 2297359"/>
                  <a:gd name="connsiteY191" fmla="*/ 488391 h 677522"/>
                  <a:gd name="connsiteX192" fmla="*/ 1558168 w 2297359"/>
                  <a:gd name="connsiteY192" fmla="*/ 465966 h 677522"/>
                  <a:gd name="connsiteX193" fmla="*/ 1516792 w 2297359"/>
                  <a:gd name="connsiteY193" fmla="*/ 488391 h 677522"/>
                  <a:gd name="connsiteX194" fmla="*/ 1558168 w 2297359"/>
                  <a:gd name="connsiteY194" fmla="*/ 510816 h 677522"/>
                  <a:gd name="connsiteX195" fmla="*/ 1599543 w 2297359"/>
                  <a:gd name="connsiteY195" fmla="*/ 488390 h 677522"/>
                  <a:gd name="connsiteX196" fmla="*/ 1449454 w 2297359"/>
                  <a:gd name="connsiteY196" fmla="*/ 465966 h 677522"/>
                  <a:gd name="connsiteX197" fmla="*/ 1408079 w 2297359"/>
                  <a:gd name="connsiteY197" fmla="*/ 488391 h 677522"/>
                  <a:gd name="connsiteX198" fmla="*/ 1449454 w 2297359"/>
                  <a:gd name="connsiteY198" fmla="*/ 510816 h 677522"/>
                  <a:gd name="connsiteX199" fmla="*/ 1490829 w 2297359"/>
                  <a:gd name="connsiteY199" fmla="*/ 488390 h 677522"/>
                  <a:gd name="connsiteX200" fmla="*/ 1340740 w 2297359"/>
                  <a:gd name="connsiteY200" fmla="*/ 465966 h 677522"/>
                  <a:gd name="connsiteX201" fmla="*/ 1299365 w 2297359"/>
                  <a:gd name="connsiteY201" fmla="*/ 488391 h 677522"/>
                  <a:gd name="connsiteX202" fmla="*/ 1340739 w 2297359"/>
                  <a:gd name="connsiteY202" fmla="*/ 510816 h 677522"/>
                  <a:gd name="connsiteX203" fmla="*/ 1382116 w 2297359"/>
                  <a:gd name="connsiteY203" fmla="*/ 488390 h 677522"/>
                  <a:gd name="connsiteX204" fmla="*/ 1014597 w 2297359"/>
                  <a:gd name="connsiteY204" fmla="*/ 465966 h 677522"/>
                  <a:gd name="connsiteX205" fmla="*/ 973222 w 2297359"/>
                  <a:gd name="connsiteY205" fmla="*/ 488391 h 677522"/>
                  <a:gd name="connsiteX206" fmla="*/ 1014598 w 2297359"/>
                  <a:gd name="connsiteY206" fmla="*/ 510816 h 677522"/>
                  <a:gd name="connsiteX207" fmla="*/ 1055973 w 2297359"/>
                  <a:gd name="connsiteY207" fmla="*/ 488391 h 677522"/>
                  <a:gd name="connsiteX208" fmla="*/ 1666883 w 2297359"/>
                  <a:gd name="connsiteY208" fmla="*/ 465966 h 677522"/>
                  <a:gd name="connsiteX209" fmla="*/ 1625507 w 2297359"/>
                  <a:gd name="connsiteY209" fmla="*/ 488390 h 677522"/>
                  <a:gd name="connsiteX210" fmla="*/ 1666883 w 2297359"/>
                  <a:gd name="connsiteY210" fmla="*/ 510816 h 677522"/>
                  <a:gd name="connsiteX211" fmla="*/ 1708258 w 2297359"/>
                  <a:gd name="connsiteY211" fmla="*/ 488390 h 677522"/>
                  <a:gd name="connsiteX212" fmla="*/ 742818 w 2297359"/>
                  <a:gd name="connsiteY212" fmla="*/ 436507 h 677522"/>
                  <a:gd name="connsiteX213" fmla="*/ 701444 w 2297359"/>
                  <a:gd name="connsiteY213" fmla="*/ 458931 h 677522"/>
                  <a:gd name="connsiteX214" fmla="*/ 742818 w 2297359"/>
                  <a:gd name="connsiteY214" fmla="*/ 481355 h 677522"/>
                  <a:gd name="connsiteX215" fmla="*/ 784193 w 2297359"/>
                  <a:gd name="connsiteY215" fmla="*/ 458930 h 677522"/>
                  <a:gd name="connsiteX216" fmla="*/ 525389 w 2297359"/>
                  <a:gd name="connsiteY216" fmla="*/ 436507 h 677522"/>
                  <a:gd name="connsiteX217" fmla="*/ 484015 w 2297359"/>
                  <a:gd name="connsiteY217" fmla="*/ 458931 h 677522"/>
                  <a:gd name="connsiteX218" fmla="*/ 525386 w 2297359"/>
                  <a:gd name="connsiteY218" fmla="*/ 481355 h 677522"/>
                  <a:gd name="connsiteX219" fmla="*/ 566763 w 2297359"/>
                  <a:gd name="connsiteY219" fmla="*/ 458931 h 677522"/>
                  <a:gd name="connsiteX220" fmla="*/ 634099 w 2297359"/>
                  <a:gd name="connsiteY220" fmla="*/ 436506 h 677522"/>
                  <a:gd name="connsiteX221" fmla="*/ 592727 w 2297359"/>
                  <a:gd name="connsiteY221" fmla="*/ 458931 h 677522"/>
                  <a:gd name="connsiteX222" fmla="*/ 634101 w 2297359"/>
                  <a:gd name="connsiteY222" fmla="*/ 481356 h 677522"/>
                  <a:gd name="connsiteX223" fmla="*/ 675477 w 2297359"/>
                  <a:gd name="connsiteY223" fmla="*/ 458931 h 677522"/>
                  <a:gd name="connsiteX224" fmla="*/ 1829954 w 2297359"/>
                  <a:gd name="connsiteY224" fmla="*/ 436505 h 677522"/>
                  <a:gd name="connsiteX225" fmla="*/ 1788579 w 2297359"/>
                  <a:gd name="connsiteY225" fmla="*/ 458930 h 677522"/>
                  <a:gd name="connsiteX226" fmla="*/ 1829954 w 2297359"/>
                  <a:gd name="connsiteY226" fmla="*/ 481355 h 677522"/>
                  <a:gd name="connsiteX227" fmla="*/ 1871330 w 2297359"/>
                  <a:gd name="connsiteY227" fmla="*/ 458930 h 677522"/>
                  <a:gd name="connsiteX228" fmla="*/ 1721240 w 2297359"/>
                  <a:gd name="connsiteY228" fmla="*/ 436505 h 677522"/>
                  <a:gd name="connsiteX229" fmla="*/ 1679864 w 2297359"/>
                  <a:gd name="connsiteY229" fmla="*/ 458930 h 677522"/>
                  <a:gd name="connsiteX230" fmla="*/ 1721240 w 2297359"/>
                  <a:gd name="connsiteY230" fmla="*/ 481355 h 677522"/>
                  <a:gd name="connsiteX231" fmla="*/ 1762615 w 2297359"/>
                  <a:gd name="connsiteY231" fmla="*/ 458930 h 677522"/>
                  <a:gd name="connsiteX232" fmla="*/ 1612526 w 2297359"/>
                  <a:gd name="connsiteY232" fmla="*/ 436505 h 677522"/>
                  <a:gd name="connsiteX233" fmla="*/ 1571150 w 2297359"/>
                  <a:gd name="connsiteY233" fmla="*/ 458930 h 677522"/>
                  <a:gd name="connsiteX234" fmla="*/ 1612525 w 2297359"/>
                  <a:gd name="connsiteY234" fmla="*/ 481355 h 677522"/>
                  <a:gd name="connsiteX235" fmla="*/ 1653901 w 2297359"/>
                  <a:gd name="connsiteY235" fmla="*/ 458930 h 677522"/>
                  <a:gd name="connsiteX236" fmla="*/ 579747 w 2297359"/>
                  <a:gd name="connsiteY236" fmla="*/ 407046 h 677522"/>
                  <a:gd name="connsiteX237" fmla="*/ 538370 w 2297359"/>
                  <a:gd name="connsiteY237" fmla="*/ 429471 h 677522"/>
                  <a:gd name="connsiteX238" fmla="*/ 579743 w 2297359"/>
                  <a:gd name="connsiteY238" fmla="*/ 451895 h 677522"/>
                  <a:gd name="connsiteX239" fmla="*/ 621118 w 2297359"/>
                  <a:gd name="connsiteY239" fmla="*/ 429470 h 677522"/>
                  <a:gd name="connsiteX240" fmla="*/ 471030 w 2297359"/>
                  <a:gd name="connsiteY240" fmla="*/ 407046 h 677522"/>
                  <a:gd name="connsiteX241" fmla="*/ 429656 w 2297359"/>
                  <a:gd name="connsiteY241" fmla="*/ 429470 h 677522"/>
                  <a:gd name="connsiteX242" fmla="*/ 471031 w 2297359"/>
                  <a:gd name="connsiteY242" fmla="*/ 451895 h 677522"/>
                  <a:gd name="connsiteX243" fmla="*/ 512407 w 2297359"/>
                  <a:gd name="connsiteY243" fmla="*/ 429471 h 677522"/>
                  <a:gd name="connsiteX244" fmla="*/ 1666882 w 2297359"/>
                  <a:gd name="connsiteY244" fmla="*/ 407045 h 677522"/>
                  <a:gd name="connsiteX245" fmla="*/ 1625507 w 2297359"/>
                  <a:gd name="connsiteY245" fmla="*/ 429469 h 677522"/>
                  <a:gd name="connsiteX246" fmla="*/ 1666882 w 2297359"/>
                  <a:gd name="connsiteY246" fmla="*/ 451894 h 677522"/>
                  <a:gd name="connsiteX247" fmla="*/ 1708258 w 2297359"/>
                  <a:gd name="connsiteY247" fmla="*/ 429469 h 677522"/>
                  <a:gd name="connsiteX248" fmla="*/ 1884312 w 2297359"/>
                  <a:gd name="connsiteY248" fmla="*/ 407044 h 677522"/>
                  <a:gd name="connsiteX249" fmla="*/ 1842936 w 2297359"/>
                  <a:gd name="connsiteY249" fmla="*/ 429469 h 677522"/>
                  <a:gd name="connsiteX250" fmla="*/ 1884310 w 2297359"/>
                  <a:gd name="connsiteY250" fmla="*/ 451894 h 677522"/>
                  <a:gd name="connsiteX251" fmla="*/ 1925686 w 2297359"/>
                  <a:gd name="connsiteY251" fmla="*/ 429469 h 677522"/>
                  <a:gd name="connsiteX252" fmla="*/ 1775597 w 2297359"/>
                  <a:gd name="connsiteY252" fmla="*/ 407044 h 677522"/>
                  <a:gd name="connsiteX253" fmla="*/ 1734222 w 2297359"/>
                  <a:gd name="connsiteY253" fmla="*/ 429469 h 677522"/>
                  <a:gd name="connsiteX254" fmla="*/ 1775597 w 2297359"/>
                  <a:gd name="connsiteY254" fmla="*/ 451894 h 677522"/>
                  <a:gd name="connsiteX255" fmla="*/ 1816972 w 2297359"/>
                  <a:gd name="connsiteY255" fmla="*/ 429469 h 677522"/>
                  <a:gd name="connsiteX256" fmla="*/ 416675 w 2297359"/>
                  <a:gd name="connsiteY256" fmla="*/ 377586 h 677522"/>
                  <a:gd name="connsiteX257" fmla="*/ 375303 w 2297359"/>
                  <a:gd name="connsiteY257" fmla="*/ 400010 h 677522"/>
                  <a:gd name="connsiteX258" fmla="*/ 416675 w 2297359"/>
                  <a:gd name="connsiteY258" fmla="*/ 422435 h 677522"/>
                  <a:gd name="connsiteX259" fmla="*/ 458050 w 2297359"/>
                  <a:gd name="connsiteY259" fmla="*/ 400010 h 677522"/>
                  <a:gd name="connsiteX260" fmla="*/ 525387 w 2297359"/>
                  <a:gd name="connsiteY260" fmla="*/ 377585 h 677522"/>
                  <a:gd name="connsiteX261" fmla="*/ 484013 w 2297359"/>
                  <a:gd name="connsiteY261" fmla="*/ 400010 h 677522"/>
                  <a:gd name="connsiteX262" fmla="*/ 525387 w 2297359"/>
                  <a:gd name="connsiteY262" fmla="*/ 422435 h 677522"/>
                  <a:gd name="connsiteX263" fmla="*/ 566763 w 2297359"/>
                  <a:gd name="connsiteY263" fmla="*/ 400010 h 677522"/>
                  <a:gd name="connsiteX264" fmla="*/ 1829954 w 2297359"/>
                  <a:gd name="connsiteY264" fmla="*/ 377584 h 677522"/>
                  <a:gd name="connsiteX265" fmla="*/ 1788578 w 2297359"/>
                  <a:gd name="connsiteY265" fmla="*/ 400009 h 677522"/>
                  <a:gd name="connsiteX266" fmla="*/ 1829954 w 2297359"/>
                  <a:gd name="connsiteY266" fmla="*/ 422434 h 677522"/>
                  <a:gd name="connsiteX267" fmla="*/ 1871330 w 2297359"/>
                  <a:gd name="connsiteY267" fmla="*/ 400009 h 677522"/>
                  <a:gd name="connsiteX268" fmla="*/ 1938669 w 2297359"/>
                  <a:gd name="connsiteY268" fmla="*/ 377584 h 677522"/>
                  <a:gd name="connsiteX269" fmla="*/ 1897294 w 2297359"/>
                  <a:gd name="connsiteY269" fmla="*/ 400008 h 677522"/>
                  <a:gd name="connsiteX270" fmla="*/ 1938669 w 2297359"/>
                  <a:gd name="connsiteY270" fmla="*/ 422433 h 677522"/>
                  <a:gd name="connsiteX271" fmla="*/ 1980044 w 2297359"/>
                  <a:gd name="connsiteY271" fmla="*/ 400008 h 677522"/>
                  <a:gd name="connsiteX272" fmla="*/ 362320 w 2297359"/>
                  <a:gd name="connsiteY272" fmla="*/ 348125 h 677522"/>
                  <a:gd name="connsiteX273" fmla="*/ 320945 w 2297359"/>
                  <a:gd name="connsiteY273" fmla="*/ 370549 h 677522"/>
                  <a:gd name="connsiteX274" fmla="*/ 362321 w 2297359"/>
                  <a:gd name="connsiteY274" fmla="*/ 392974 h 677522"/>
                  <a:gd name="connsiteX275" fmla="*/ 403694 w 2297359"/>
                  <a:gd name="connsiteY275" fmla="*/ 370550 h 677522"/>
                  <a:gd name="connsiteX276" fmla="*/ 471035 w 2297359"/>
                  <a:gd name="connsiteY276" fmla="*/ 348125 h 677522"/>
                  <a:gd name="connsiteX277" fmla="*/ 429656 w 2297359"/>
                  <a:gd name="connsiteY277" fmla="*/ 370550 h 677522"/>
                  <a:gd name="connsiteX278" fmla="*/ 471030 w 2297359"/>
                  <a:gd name="connsiteY278" fmla="*/ 392974 h 677522"/>
                  <a:gd name="connsiteX279" fmla="*/ 512407 w 2297359"/>
                  <a:gd name="connsiteY279" fmla="*/ 370549 h 677522"/>
                  <a:gd name="connsiteX280" fmla="*/ 1884311 w 2297359"/>
                  <a:gd name="connsiteY280" fmla="*/ 348123 h 677522"/>
                  <a:gd name="connsiteX281" fmla="*/ 1842936 w 2297359"/>
                  <a:gd name="connsiteY281" fmla="*/ 370548 h 677522"/>
                  <a:gd name="connsiteX282" fmla="*/ 1884312 w 2297359"/>
                  <a:gd name="connsiteY282" fmla="*/ 392973 h 677522"/>
                  <a:gd name="connsiteX283" fmla="*/ 1925688 w 2297359"/>
                  <a:gd name="connsiteY283" fmla="*/ 370548 h 677522"/>
                  <a:gd name="connsiteX284" fmla="*/ 1993026 w 2297359"/>
                  <a:gd name="connsiteY284" fmla="*/ 348123 h 677522"/>
                  <a:gd name="connsiteX285" fmla="*/ 1951650 w 2297359"/>
                  <a:gd name="connsiteY285" fmla="*/ 370548 h 677522"/>
                  <a:gd name="connsiteX286" fmla="*/ 1993026 w 2297359"/>
                  <a:gd name="connsiteY286" fmla="*/ 392973 h 677522"/>
                  <a:gd name="connsiteX287" fmla="*/ 2034402 w 2297359"/>
                  <a:gd name="connsiteY287" fmla="*/ 370548 h 677522"/>
                  <a:gd name="connsiteX288" fmla="*/ 307961 w 2297359"/>
                  <a:gd name="connsiteY288" fmla="*/ 318665 h 677522"/>
                  <a:gd name="connsiteX289" fmla="*/ 266586 w 2297359"/>
                  <a:gd name="connsiteY289" fmla="*/ 341089 h 677522"/>
                  <a:gd name="connsiteX290" fmla="*/ 307962 w 2297359"/>
                  <a:gd name="connsiteY290" fmla="*/ 363513 h 677522"/>
                  <a:gd name="connsiteX291" fmla="*/ 349336 w 2297359"/>
                  <a:gd name="connsiteY291" fmla="*/ 341089 h 677522"/>
                  <a:gd name="connsiteX292" fmla="*/ 1938668 w 2297359"/>
                  <a:gd name="connsiteY292" fmla="*/ 318663 h 677522"/>
                  <a:gd name="connsiteX293" fmla="*/ 1897293 w 2297359"/>
                  <a:gd name="connsiteY293" fmla="*/ 341088 h 677522"/>
                  <a:gd name="connsiteX294" fmla="*/ 1938669 w 2297359"/>
                  <a:gd name="connsiteY294" fmla="*/ 363512 h 677522"/>
                  <a:gd name="connsiteX295" fmla="*/ 1980044 w 2297359"/>
                  <a:gd name="connsiteY295" fmla="*/ 341087 h 677522"/>
                  <a:gd name="connsiteX296" fmla="*/ 253603 w 2297359"/>
                  <a:gd name="connsiteY296" fmla="*/ 289204 h 677522"/>
                  <a:gd name="connsiteX297" fmla="*/ 212230 w 2297359"/>
                  <a:gd name="connsiteY297" fmla="*/ 311628 h 677522"/>
                  <a:gd name="connsiteX298" fmla="*/ 253606 w 2297359"/>
                  <a:gd name="connsiteY298" fmla="*/ 334053 h 677522"/>
                  <a:gd name="connsiteX299" fmla="*/ 294980 w 2297359"/>
                  <a:gd name="connsiteY299" fmla="*/ 311629 h 677522"/>
                  <a:gd name="connsiteX300" fmla="*/ 1993026 w 2297359"/>
                  <a:gd name="connsiteY300" fmla="*/ 289202 h 677522"/>
                  <a:gd name="connsiteX301" fmla="*/ 1951650 w 2297359"/>
                  <a:gd name="connsiteY301" fmla="*/ 311627 h 677522"/>
                  <a:gd name="connsiteX302" fmla="*/ 1993027 w 2297359"/>
                  <a:gd name="connsiteY302" fmla="*/ 334052 h 677522"/>
                  <a:gd name="connsiteX303" fmla="*/ 2034402 w 2297359"/>
                  <a:gd name="connsiteY303" fmla="*/ 311627 h 677522"/>
                  <a:gd name="connsiteX304" fmla="*/ 2047383 w 2297359"/>
                  <a:gd name="connsiteY304" fmla="*/ 259742 h 677522"/>
                  <a:gd name="connsiteX305" fmla="*/ 2006008 w 2297359"/>
                  <a:gd name="connsiteY305" fmla="*/ 282166 h 677522"/>
                  <a:gd name="connsiteX306" fmla="*/ 2047384 w 2297359"/>
                  <a:gd name="connsiteY306" fmla="*/ 304591 h 677522"/>
                  <a:gd name="connsiteX307" fmla="*/ 2088759 w 2297359"/>
                  <a:gd name="connsiteY307" fmla="*/ 282167 h 677522"/>
                  <a:gd name="connsiteX308" fmla="*/ 2101741 w 2297359"/>
                  <a:gd name="connsiteY308" fmla="*/ 230281 h 677522"/>
                  <a:gd name="connsiteX309" fmla="*/ 2060365 w 2297359"/>
                  <a:gd name="connsiteY309" fmla="*/ 252706 h 677522"/>
                  <a:gd name="connsiteX310" fmla="*/ 2101740 w 2297359"/>
                  <a:gd name="connsiteY310" fmla="*/ 275131 h 677522"/>
                  <a:gd name="connsiteX311" fmla="*/ 2143116 w 2297359"/>
                  <a:gd name="connsiteY311" fmla="*/ 252706 h 677522"/>
                  <a:gd name="connsiteX312" fmla="*/ 49430 w 2297359"/>
                  <a:gd name="connsiteY312" fmla="*/ 105552 h 677522"/>
                  <a:gd name="connsiteX313" fmla="*/ 90533 w 2297359"/>
                  <a:gd name="connsiteY313" fmla="*/ 127829 h 677522"/>
                  <a:gd name="connsiteX314" fmla="*/ 105840 w 2297359"/>
                  <a:gd name="connsiteY314" fmla="*/ 119532 h 677522"/>
                  <a:gd name="connsiteX315" fmla="*/ 115887 w 2297359"/>
                  <a:gd name="connsiteY315" fmla="*/ 128159 h 677522"/>
                  <a:gd name="connsiteX316" fmla="*/ 103515 w 2297359"/>
                  <a:gd name="connsiteY316" fmla="*/ 134865 h 677522"/>
                  <a:gd name="connsiteX317" fmla="*/ 144887 w 2297359"/>
                  <a:gd name="connsiteY317" fmla="*/ 157290 h 677522"/>
                  <a:gd name="connsiteX318" fmla="*/ 147909 w 2297359"/>
                  <a:gd name="connsiteY318" fmla="*/ 155652 h 677522"/>
                  <a:gd name="connsiteX319" fmla="*/ 157957 w 2297359"/>
                  <a:gd name="connsiteY319" fmla="*/ 164279 h 677522"/>
                  <a:gd name="connsiteX320" fmla="*/ 157870 w 2297359"/>
                  <a:gd name="connsiteY320" fmla="*/ 164326 h 677522"/>
                  <a:gd name="connsiteX321" fmla="*/ 158254 w 2297359"/>
                  <a:gd name="connsiteY321" fmla="*/ 164534 h 677522"/>
                  <a:gd name="connsiteX322" fmla="*/ 189436 w 2297359"/>
                  <a:gd name="connsiteY322" fmla="*/ 191307 h 677522"/>
                  <a:gd name="connsiteX323" fmla="*/ 232151 w 2297359"/>
                  <a:gd name="connsiteY323" fmla="*/ 218656 h 677522"/>
                  <a:gd name="connsiteX324" fmla="*/ 199247 w 2297359"/>
                  <a:gd name="connsiteY324" fmla="*/ 200822 h 677522"/>
                  <a:gd name="connsiteX325" fmla="*/ 157870 w 2297359"/>
                  <a:gd name="connsiteY325" fmla="*/ 223247 h 677522"/>
                  <a:gd name="connsiteX326" fmla="*/ 199245 w 2297359"/>
                  <a:gd name="connsiteY326" fmla="*/ 245672 h 677522"/>
                  <a:gd name="connsiteX327" fmla="*/ 239918 w 2297359"/>
                  <a:gd name="connsiteY327" fmla="*/ 223629 h 677522"/>
                  <a:gd name="connsiteX328" fmla="*/ 251821 w 2297359"/>
                  <a:gd name="connsiteY328" fmla="*/ 231250 h 677522"/>
                  <a:gd name="connsiteX329" fmla="*/ 212229 w 2297359"/>
                  <a:gd name="connsiteY329" fmla="*/ 252708 h 677522"/>
                  <a:gd name="connsiteX330" fmla="*/ 253603 w 2297359"/>
                  <a:gd name="connsiteY330" fmla="*/ 275133 h 677522"/>
                  <a:gd name="connsiteX331" fmla="*/ 289756 w 2297359"/>
                  <a:gd name="connsiteY331" fmla="*/ 255539 h 677522"/>
                  <a:gd name="connsiteX332" fmla="*/ 301659 w 2297359"/>
                  <a:gd name="connsiteY332" fmla="*/ 263160 h 677522"/>
                  <a:gd name="connsiteX333" fmla="*/ 266586 w 2297359"/>
                  <a:gd name="connsiteY333" fmla="*/ 282168 h 677522"/>
                  <a:gd name="connsiteX334" fmla="*/ 307961 w 2297359"/>
                  <a:gd name="connsiteY334" fmla="*/ 304593 h 677522"/>
                  <a:gd name="connsiteX335" fmla="*/ 343639 w 2297359"/>
                  <a:gd name="connsiteY335" fmla="*/ 285257 h 677522"/>
                  <a:gd name="connsiteX336" fmla="*/ 357414 w 2297359"/>
                  <a:gd name="connsiteY336" fmla="*/ 291863 h 677522"/>
                  <a:gd name="connsiteX337" fmla="*/ 320942 w 2297359"/>
                  <a:gd name="connsiteY337" fmla="*/ 311629 h 677522"/>
                  <a:gd name="connsiteX338" fmla="*/ 362320 w 2297359"/>
                  <a:gd name="connsiteY338" fmla="*/ 334053 h 677522"/>
                  <a:gd name="connsiteX339" fmla="*/ 401313 w 2297359"/>
                  <a:gd name="connsiteY339" fmla="*/ 312919 h 677522"/>
                  <a:gd name="connsiteX340" fmla="*/ 415087 w 2297359"/>
                  <a:gd name="connsiteY340" fmla="*/ 319525 h 677522"/>
                  <a:gd name="connsiteX341" fmla="*/ 375300 w 2297359"/>
                  <a:gd name="connsiteY341" fmla="*/ 341089 h 677522"/>
                  <a:gd name="connsiteX342" fmla="*/ 416675 w 2297359"/>
                  <a:gd name="connsiteY342" fmla="*/ 363514 h 677522"/>
                  <a:gd name="connsiteX343" fmla="*/ 458053 w 2297359"/>
                  <a:gd name="connsiteY343" fmla="*/ 341089 h 677522"/>
                  <a:gd name="connsiteX344" fmla="*/ 442704 w 2297359"/>
                  <a:gd name="connsiteY344" fmla="*/ 332771 h 677522"/>
                  <a:gd name="connsiteX345" fmla="*/ 455858 w 2297359"/>
                  <a:gd name="connsiteY345" fmla="*/ 339079 h 677522"/>
                  <a:gd name="connsiteX346" fmla="*/ 525179 w 2297359"/>
                  <a:gd name="connsiteY346" fmla="*/ 363401 h 677522"/>
                  <a:gd name="connsiteX347" fmla="*/ 525387 w 2297359"/>
                  <a:gd name="connsiteY347" fmla="*/ 363514 h 677522"/>
                  <a:gd name="connsiteX348" fmla="*/ 525431 w 2297359"/>
                  <a:gd name="connsiteY348" fmla="*/ 363490 h 677522"/>
                  <a:gd name="connsiteX349" fmla="*/ 541192 w 2297359"/>
                  <a:gd name="connsiteY349" fmla="*/ 369019 h 677522"/>
                  <a:gd name="connsiteX350" fmla="*/ 538370 w 2297359"/>
                  <a:gd name="connsiteY350" fmla="*/ 370549 h 677522"/>
                  <a:gd name="connsiteX351" fmla="*/ 579747 w 2297359"/>
                  <a:gd name="connsiteY351" fmla="*/ 392974 h 677522"/>
                  <a:gd name="connsiteX352" fmla="*/ 591425 w 2297359"/>
                  <a:gd name="connsiteY352" fmla="*/ 386644 h 677522"/>
                  <a:gd name="connsiteX353" fmla="*/ 607186 w 2297359"/>
                  <a:gd name="connsiteY353" fmla="*/ 392174 h 677522"/>
                  <a:gd name="connsiteX354" fmla="*/ 592729 w 2297359"/>
                  <a:gd name="connsiteY354" fmla="*/ 400010 h 677522"/>
                  <a:gd name="connsiteX355" fmla="*/ 634099 w 2297359"/>
                  <a:gd name="connsiteY355" fmla="*/ 422434 h 677522"/>
                  <a:gd name="connsiteX356" fmla="*/ 663643 w 2297359"/>
                  <a:gd name="connsiteY356" fmla="*/ 406422 h 677522"/>
                  <a:gd name="connsiteX357" fmla="*/ 681628 w 2297359"/>
                  <a:gd name="connsiteY357" fmla="*/ 410748 h 677522"/>
                  <a:gd name="connsiteX358" fmla="*/ 647082 w 2297359"/>
                  <a:gd name="connsiteY358" fmla="*/ 429470 h 677522"/>
                  <a:gd name="connsiteX359" fmla="*/ 688458 w 2297359"/>
                  <a:gd name="connsiteY359" fmla="*/ 451895 h 677522"/>
                  <a:gd name="connsiteX360" fmla="*/ 729836 w 2297359"/>
                  <a:gd name="connsiteY360" fmla="*/ 429471 h 677522"/>
                  <a:gd name="connsiteX361" fmla="*/ 706190 w 2297359"/>
                  <a:gd name="connsiteY361" fmla="*/ 416655 h 677522"/>
                  <a:gd name="connsiteX362" fmla="*/ 756931 w 2297359"/>
                  <a:gd name="connsiteY362" fmla="*/ 428859 h 677522"/>
                  <a:gd name="connsiteX363" fmla="*/ 755802 w 2297359"/>
                  <a:gd name="connsiteY363" fmla="*/ 429471 h 677522"/>
                  <a:gd name="connsiteX364" fmla="*/ 797173 w 2297359"/>
                  <a:gd name="connsiteY364" fmla="*/ 451895 h 677522"/>
                  <a:gd name="connsiteX365" fmla="*/ 818670 w 2297359"/>
                  <a:gd name="connsiteY365" fmla="*/ 440242 h 677522"/>
                  <a:gd name="connsiteX366" fmla="*/ 839282 w 2297359"/>
                  <a:gd name="connsiteY366" fmla="*/ 443142 h 677522"/>
                  <a:gd name="connsiteX367" fmla="*/ 810152 w 2297359"/>
                  <a:gd name="connsiteY367" fmla="*/ 458931 h 677522"/>
                  <a:gd name="connsiteX368" fmla="*/ 851526 w 2297359"/>
                  <a:gd name="connsiteY368" fmla="*/ 481356 h 677522"/>
                  <a:gd name="connsiteX369" fmla="*/ 892901 w 2297359"/>
                  <a:gd name="connsiteY369" fmla="*/ 458930 h 677522"/>
                  <a:gd name="connsiteX370" fmla="*/ 872356 w 2297359"/>
                  <a:gd name="connsiteY370" fmla="*/ 447795 h 677522"/>
                  <a:gd name="connsiteX371" fmla="*/ 925593 w 2297359"/>
                  <a:gd name="connsiteY371" fmla="*/ 455285 h 677522"/>
                  <a:gd name="connsiteX372" fmla="*/ 918866 w 2297359"/>
                  <a:gd name="connsiteY372" fmla="*/ 458931 h 677522"/>
                  <a:gd name="connsiteX373" fmla="*/ 960240 w 2297359"/>
                  <a:gd name="connsiteY373" fmla="*/ 481355 h 677522"/>
                  <a:gd name="connsiteX374" fmla="*/ 995383 w 2297359"/>
                  <a:gd name="connsiteY374" fmla="*/ 462308 h 677522"/>
                  <a:gd name="connsiteX375" fmla="*/ 1037392 w 2297359"/>
                  <a:gd name="connsiteY375" fmla="*/ 464249 h 677522"/>
                  <a:gd name="connsiteX376" fmla="*/ 1068955 w 2297359"/>
                  <a:gd name="connsiteY376" fmla="*/ 481356 h 677522"/>
                  <a:gd name="connsiteX377" fmla="*/ 1095562 w 2297359"/>
                  <a:gd name="connsiteY377" fmla="*/ 466935 h 677522"/>
                  <a:gd name="connsiteX378" fmla="*/ 1119486 w 2297359"/>
                  <a:gd name="connsiteY378" fmla="*/ 468040 h 677522"/>
                  <a:gd name="connsiteX379" fmla="*/ 1081937 w 2297359"/>
                  <a:gd name="connsiteY379" fmla="*/ 488391 h 677522"/>
                  <a:gd name="connsiteX380" fmla="*/ 1123312 w 2297359"/>
                  <a:gd name="connsiteY380" fmla="*/ 510816 h 677522"/>
                  <a:gd name="connsiteX381" fmla="*/ 1164687 w 2297359"/>
                  <a:gd name="connsiteY381" fmla="*/ 488392 h 677522"/>
                  <a:gd name="connsiteX382" fmla="*/ 1127849 w 2297359"/>
                  <a:gd name="connsiteY382" fmla="*/ 468426 h 677522"/>
                  <a:gd name="connsiteX383" fmla="*/ 1156233 w 2297359"/>
                  <a:gd name="connsiteY383" fmla="*/ 469737 h 677522"/>
                  <a:gd name="connsiteX384" fmla="*/ 1177669 w 2297359"/>
                  <a:gd name="connsiteY384" fmla="*/ 481356 h 677522"/>
                  <a:gd name="connsiteX385" fmla="*/ 1202304 w 2297359"/>
                  <a:gd name="connsiteY385" fmla="*/ 468004 h 677522"/>
                  <a:gd name="connsiteX386" fmla="*/ 1230253 w 2297359"/>
                  <a:gd name="connsiteY386" fmla="*/ 466927 h 677522"/>
                  <a:gd name="connsiteX387" fmla="*/ 1190651 w 2297359"/>
                  <a:gd name="connsiteY387" fmla="*/ 488392 h 677522"/>
                  <a:gd name="connsiteX388" fmla="*/ 1232027 w 2297359"/>
                  <a:gd name="connsiteY388" fmla="*/ 510816 h 677522"/>
                  <a:gd name="connsiteX389" fmla="*/ 1273402 w 2297359"/>
                  <a:gd name="connsiteY389" fmla="*/ 488391 h 677522"/>
                  <a:gd name="connsiteX390" fmla="*/ 1233564 w 2297359"/>
                  <a:gd name="connsiteY390" fmla="*/ 466800 h 677522"/>
                  <a:gd name="connsiteX391" fmla="*/ 1257806 w 2297359"/>
                  <a:gd name="connsiteY391" fmla="*/ 465866 h 677522"/>
                  <a:gd name="connsiteX392" fmla="*/ 1286383 w 2297359"/>
                  <a:gd name="connsiteY392" fmla="*/ 481356 h 677522"/>
                  <a:gd name="connsiteX393" fmla="*/ 1319878 w 2297359"/>
                  <a:gd name="connsiteY393" fmla="*/ 463201 h 677522"/>
                  <a:gd name="connsiteX394" fmla="*/ 1354205 w 2297359"/>
                  <a:gd name="connsiteY394" fmla="*/ 459192 h 677522"/>
                  <a:gd name="connsiteX395" fmla="*/ 1395097 w 2297359"/>
                  <a:gd name="connsiteY395" fmla="*/ 481355 h 677522"/>
                  <a:gd name="connsiteX396" fmla="*/ 1436472 w 2297359"/>
                  <a:gd name="connsiteY396" fmla="*/ 458930 h 677522"/>
                  <a:gd name="connsiteX397" fmla="*/ 1422284 w 2297359"/>
                  <a:gd name="connsiteY397" fmla="*/ 451241 h 677522"/>
                  <a:gd name="connsiteX398" fmla="*/ 1443645 w 2297359"/>
                  <a:gd name="connsiteY398" fmla="*/ 448746 h 677522"/>
                  <a:gd name="connsiteX399" fmla="*/ 1449454 w 2297359"/>
                  <a:gd name="connsiteY399" fmla="*/ 451894 h 677522"/>
                  <a:gd name="connsiteX400" fmla="*/ 1458454 w 2297359"/>
                  <a:gd name="connsiteY400" fmla="*/ 447016 h 677522"/>
                  <a:gd name="connsiteX401" fmla="*/ 1469985 w 2297359"/>
                  <a:gd name="connsiteY401" fmla="*/ 445670 h 677522"/>
                  <a:gd name="connsiteX402" fmla="*/ 1496643 w 2297359"/>
                  <a:gd name="connsiteY402" fmla="*/ 440390 h 677522"/>
                  <a:gd name="connsiteX403" fmla="*/ 1462436 w 2297359"/>
                  <a:gd name="connsiteY403" fmla="*/ 458930 h 677522"/>
                  <a:gd name="connsiteX404" fmla="*/ 1503810 w 2297359"/>
                  <a:gd name="connsiteY404" fmla="*/ 481355 h 677522"/>
                  <a:gd name="connsiteX405" fmla="*/ 1545186 w 2297359"/>
                  <a:gd name="connsiteY405" fmla="*/ 458930 h 677522"/>
                  <a:gd name="connsiteX406" fmla="*/ 1507142 w 2297359"/>
                  <a:gd name="connsiteY406" fmla="*/ 438311 h 677522"/>
                  <a:gd name="connsiteX407" fmla="*/ 1526158 w 2297359"/>
                  <a:gd name="connsiteY407" fmla="*/ 434545 h 677522"/>
                  <a:gd name="connsiteX408" fmla="*/ 1558168 w 2297359"/>
                  <a:gd name="connsiteY408" fmla="*/ 451894 h 677522"/>
                  <a:gd name="connsiteX409" fmla="*/ 1599544 w 2297359"/>
                  <a:gd name="connsiteY409" fmla="*/ 429469 h 677522"/>
                  <a:gd name="connsiteX410" fmla="*/ 1586763 w 2297359"/>
                  <a:gd name="connsiteY410" fmla="*/ 422543 h 677522"/>
                  <a:gd name="connsiteX411" fmla="*/ 1605779 w 2297359"/>
                  <a:gd name="connsiteY411" fmla="*/ 418777 h 677522"/>
                  <a:gd name="connsiteX412" fmla="*/ 1612525 w 2297359"/>
                  <a:gd name="connsiteY412" fmla="*/ 422433 h 677522"/>
                  <a:gd name="connsiteX413" fmla="*/ 1630654 w 2297359"/>
                  <a:gd name="connsiteY413" fmla="*/ 412608 h 677522"/>
                  <a:gd name="connsiteX414" fmla="*/ 1685390 w 2297359"/>
                  <a:gd name="connsiteY414" fmla="*/ 397014 h 677522"/>
                  <a:gd name="connsiteX415" fmla="*/ 1679864 w 2297359"/>
                  <a:gd name="connsiteY415" fmla="*/ 400009 h 677522"/>
                  <a:gd name="connsiteX416" fmla="*/ 1721240 w 2297359"/>
                  <a:gd name="connsiteY416" fmla="*/ 422433 h 677522"/>
                  <a:gd name="connsiteX417" fmla="*/ 1762615 w 2297359"/>
                  <a:gd name="connsiteY417" fmla="*/ 400008 h 677522"/>
                  <a:gd name="connsiteX418" fmla="*/ 1732386 w 2297359"/>
                  <a:gd name="connsiteY418" fmla="*/ 383625 h 677522"/>
                  <a:gd name="connsiteX419" fmla="*/ 1749405 w 2297359"/>
                  <a:gd name="connsiteY419" fmla="*/ 378777 h 677522"/>
                  <a:gd name="connsiteX420" fmla="*/ 1775598 w 2297359"/>
                  <a:gd name="connsiteY420" fmla="*/ 392973 h 677522"/>
                  <a:gd name="connsiteX421" fmla="*/ 1816972 w 2297359"/>
                  <a:gd name="connsiteY421" fmla="*/ 370548 h 677522"/>
                  <a:gd name="connsiteX422" fmla="*/ 1798499 w 2297359"/>
                  <a:gd name="connsiteY422" fmla="*/ 360536 h 677522"/>
                  <a:gd name="connsiteX423" fmla="*/ 1813746 w 2297359"/>
                  <a:gd name="connsiteY423" fmla="*/ 354727 h 677522"/>
                  <a:gd name="connsiteX424" fmla="*/ 1829954 w 2297359"/>
                  <a:gd name="connsiteY424" fmla="*/ 363512 h 677522"/>
                  <a:gd name="connsiteX425" fmla="*/ 1871330 w 2297359"/>
                  <a:gd name="connsiteY425" fmla="*/ 341087 h 677522"/>
                  <a:gd name="connsiteX426" fmla="*/ 1862340 w 2297359"/>
                  <a:gd name="connsiteY426" fmla="*/ 336215 h 677522"/>
                  <a:gd name="connsiteX427" fmla="*/ 1877586 w 2297359"/>
                  <a:gd name="connsiteY427" fmla="*/ 330406 h 677522"/>
                  <a:gd name="connsiteX428" fmla="*/ 1884312 w 2297359"/>
                  <a:gd name="connsiteY428" fmla="*/ 334051 h 677522"/>
                  <a:gd name="connsiteX429" fmla="*/ 1925687 w 2297359"/>
                  <a:gd name="connsiteY429" fmla="*/ 311627 h 677522"/>
                  <a:gd name="connsiteX430" fmla="*/ 1921490 w 2297359"/>
                  <a:gd name="connsiteY430" fmla="*/ 309352 h 677522"/>
                  <a:gd name="connsiteX431" fmla="*/ 1935105 w 2297359"/>
                  <a:gd name="connsiteY431" fmla="*/ 302660 h 677522"/>
                  <a:gd name="connsiteX432" fmla="*/ 1938669 w 2297359"/>
                  <a:gd name="connsiteY432" fmla="*/ 304591 h 677522"/>
                  <a:gd name="connsiteX433" fmla="*/ 1980044 w 2297359"/>
                  <a:gd name="connsiteY433" fmla="*/ 282166 h 677522"/>
                  <a:gd name="connsiteX434" fmla="*/ 1978498 w 2297359"/>
                  <a:gd name="connsiteY434" fmla="*/ 281329 h 677522"/>
                  <a:gd name="connsiteX435" fmla="*/ 1992113 w 2297359"/>
                  <a:gd name="connsiteY435" fmla="*/ 274636 h 677522"/>
                  <a:gd name="connsiteX436" fmla="*/ 1993025 w 2297359"/>
                  <a:gd name="connsiteY436" fmla="*/ 275131 h 677522"/>
                  <a:gd name="connsiteX437" fmla="*/ 2034402 w 2297359"/>
                  <a:gd name="connsiteY437" fmla="*/ 252706 h 677522"/>
                  <a:gd name="connsiteX438" fmla="*/ 2031391 w 2297359"/>
                  <a:gd name="connsiteY438" fmla="*/ 251074 h 677522"/>
                  <a:gd name="connsiteX439" fmla="*/ 2043447 w 2297359"/>
                  <a:gd name="connsiteY439" fmla="*/ 243537 h 677522"/>
                  <a:gd name="connsiteX440" fmla="*/ 2047383 w 2297359"/>
                  <a:gd name="connsiteY440" fmla="*/ 245671 h 677522"/>
                  <a:gd name="connsiteX441" fmla="*/ 2088759 w 2297359"/>
                  <a:gd name="connsiteY441" fmla="*/ 223246 h 677522"/>
                  <a:gd name="connsiteX442" fmla="*/ 2081874 w 2297359"/>
                  <a:gd name="connsiteY442" fmla="*/ 219514 h 677522"/>
                  <a:gd name="connsiteX443" fmla="*/ 2093931 w 2297359"/>
                  <a:gd name="connsiteY443" fmla="*/ 211977 h 677522"/>
                  <a:gd name="connsiteX444" fmla="*/ 2101741 w 2297359"/>
                  <a:gd name="connsiteY444" fmla="*/ 216210 h 677522"/>
                  <a:gd name="connsiteX445" fmla="*/ 2143116 w 2297359"/>
                  <a:gd name="connsiteY445" fmla="*/ 193785 h 677522"/>
                  <a:gd name="connsiteX446" fmla="*/ 2128802 w 2297359"/>
                  <a:gd name="connsiteY446" fmla="*/ 186028 h 677522"/>
                  <a:gd name="connsiteX447" fmla="*/ 2139317 w 2297359"/>
                  <a:gd name="connsiteY447" fmla="*/ 177655 h 677522"/>
                  <a:gd name="connsiteX448" fmla="*/ 2156098 w 2297359"/>
                  <a:gd name="connsiteY448" fmla="*/ 186750 h 677522"/>
                  <a:gd name="connsiteX449" fmla="*/ 2197473 w 2297359"/>
                  <a:gd name="connsiteY449" fmla="*/ 164325 h 677522"/>
                  <a:gd name="connsiteX450" fmla="*/ 2172831 w 2297359"/>
                  <a:gd name="connsiteY450" fmla="*/ 150968 h 677522"/>
                  <a:gd name="connsiteX451" fmla="*/ 2183346 w 2297359"/>
                  <a:gd name="connsiteY451" fmla="*/ 142596 h 677522"/>
                  <a:gd name="connsiteX452" fmla="*/ 2210455 w 2297359"/>
                  <a:gd name="connsiteY452" fmla="*/ 157289 h 677522"/>
                  <a:gd name="connsiteX453" fmla="*/ 2238841 w 2297359"/>
                  <a:gd name="connsiteY453" fmla="*/ 141904 h 677522"/>
                  <a:gd name="connsiteX454" fmla="*/ 2227652 w 2297359"/>
                  <a:gd name="connsiteY454" fmla="*/ 162041 h 677522"/>
                  <a:gd name="connsiteX455" fmla="*/ 2223437 w 2297359"/>
                  <a:gd name="connsiteY455" fmla="*/ 164325 h 677522"/>
                  <a:gd name="connsiteX456" fmla="*/ 2225701 w 2297359"/>
                  <a:gd name="connsiteY456" fmla="*/ 165552 h 677522"/>
                  <a:gd name="connsiteX457" fmla="*/ 2221213 w 2297359"/>
                  <a:gd name="connsiteY457" fmla="*/ 173628 h 677522"/>
                  <a:gd name="connsiteX458" fmla="*/ 2219283 w 2297359"/>
                  <a:gd name="connsiteY458" fmla="*/ 176145 h 677522"/>
                  <a:gd name="connsiteX459" fmla="*/ 2210455 w 2297359"/>
                  <a:gd name="connsiteY459" fmla="*/ 171361 h 677522"/>
                  <a:gd name="connsiteX460" fmla="*/ 2169080 w 2297359"/>
                  <a:gd name="connsiteY460" fmla="*/ 193785 h 677522"/>
                  <a:gd name="connsiteX461" fmla="*/ 2194996 w 2297359"/>
                  <a:gd name="connsiteY461" fmla="*/ 207832 h 677522"/>
                  <a:gd name="connsiteX462" fmla="*/ 2187376 w 2297359"/>
                  <a:gd name="connsiteY462" fmla="*/ 217773 h 677522"/>
                  <a:gd name="connsiteX463" fmla="*/ 2156097 w 2297359"/>
                  <a:gd name="connsiteY463" fmla="*/ 200821 h 677522"/>
                  <a:gd name="connsiteX464" fmla="*/ 2114722 w 2297359"/>
                  <a:gd name="connsiteY464" fmla="*/ 223246 h 677522"/>
                  <a:gd name="connsiteX465" fmla="*/ 2156098 w 2297359"/>
                  <a:gd name="connsiteY465" fmla="*/ 245670 h 677522"/>
                  <a:gd name="connsiteX466" fmla="*/ 2173024 w 2297359"/>
                  <a:gd name="connsiteY466" fmla="*/ 236496 h 677522"/>
                  <a:gd name="connsiteX467" fmla="*/ 2154574 w 2297359"/>
                  <a:gd name="connsiteY467" fmla="*/ 260568 h 677522"/>
                  <a:gd name="connsiteX468" fmla="*/ 2114722 w 2297359"/>
                  <a:gd name="connsiteY468" fmla="*/ 282167 h 677522"/>
                  <a:gd name="connsiteX469" fmla="*/ 2131023 w 2297359"/>
                  <a:gd name="connsiteY469" fmla="*/ 291002 h 677522"/>
                  <a:gd name="connsiteX470" fmla="*/ 2121720 w 2297359"/>
                  <a:gd name="connsiteY470" fmla="*/ 300031 h 677522"/>
                  <a:gd name="connsiteX471" fmla="*/ 2101741 w 2297359"/>
                  <a:gd name="connsiteY471" fmla="*/ 289203 h 677522"/>
                  <a:gd name="connsiteX472" fmla="*/ 2060365 w 2297359"/>
                  <a:gd name="connsiteY472" fmla="*/ 311627 h 677522"/>
                  <a:gd name="connsiteX473" fmla="*/ 2092069 w 2297359"/>
                  <a:gd name="connsiteY473" fmla="*/ 328810 h 677522"/>
                  <a:gd name="connsiteX474" fmla="*/ 2082766 w 2297359"/>
                  <a:gd name="connsiteY474" fmla="*/ 337840 h 677522"/>
                  <a:gd name="connsiteX475" fmla="*/ 2047383 w 2297359"/>
                  <a:gd name="connsiteY475" fmla="*/ 318663 h 677522"/>
                  <a:gd name="connsiteX476" fmla="*/ 2006008 w 2297359"/>
                  <a:gd name="connsiteY476" fmla="*/ 341087 h 677522"/>
                  <a:gd name="connsiteX477" fmla="*/ 2047383 w 2297359"/>
                  <a:gd name="connsiteY477" fmla="*/ 363512 h 677522"/>
                  <a:gd name="connsiteX478" fmla="*/ 2067611 w 2297359"/>
                  <a:gd name="connsiteY478" fmla="*/ 352549 h 677522"/>
                  <a:gd name="connsiteX479" fmla="*/ 2034779 w 2297359"/>
                  <a:gd name="connsiteY479" fmla="*/ 384415 h 677522"/>
                  <a:gd name="connsiteX480" fmla="*/ 2006008 w 2297359"/>
                  <a:gd name="connsiteY480" fmla="*/ 400008 h 677522"/>
                  <a:gd name="connsiteX481" fmla="*/ 2012727 w 2297359"/>
                  <a:gd name="connsiteY481" fmla="*/ 403650 h 677522"/>
                  <a:gd name="connsiteX482" fmla="*/ 2001568 w 2297359"/>
                  <a:gd name="connsiteY482" fmla="*/ 411674 h 677522"/>
                  <a:gd name="connsiteX483" fmla="*/ 1993026 w 2297359"/>
                  <a:gd name="connsiteY483" fmla="*/ 407044 h 677522"/>
                  <a:gd name="connsiteX484" fmla="*/ 1951650 w 2297359"/>
                  <a:gd name="connsiteY484" fmla="*/ 429469 h 677522"/>
                  <a:gd name="connsiteX485" fmla="*/ 1966001 w 2297359"/>
                  <a:gd name="connsiteY485" fmla="*/ 437247 h 677522"/>
                  <a:gd name="connsiteX486" fmla="*/ 1954842 w 2297359"/>
                  <a:gd name="connsiteY486" fmla="*/ 445271 h 677522"/>
                  <a:gd name="connsiteX487" fmla="*/ 1938669 w 2297359"/>
                  <a:gd name="connsiteY487" fmla="*/ 436505 h 677522"/>
                  <a:gd name="connsiteX488" fmla="*/ 1897293 w 2297359"/>
                  <a:gd name="connsiteY488" fmla="*/ 458930 h 677522"/>
                  <a:gd name="connsiteX489" fmla="*/ 1919275 w 2297359"/>
                  <a:gd name="connsiteY489" fmla="*/ 470844 h 677522"/>
                  <a:gd name="connsiteX490" fmla="*/ 1908116 w 2297359"/>
                  <a:gd name="connsiteY490" fmla="*/ 478868 h 677522"/>
                  <a:gd name="connsiteX491" fmla="*/ 1884311 w 2297359"/>
                  <a:gd name="connsiteY491" fmla="*/ 465966 h 677522"/>
                  <a:gd name="connsiteX492" fmla="*/ 1842936 w 2297359"/>
                  <a:gd name="connsiteY492" fmla="*/ 488391 h 677522"/>
                  <a:gd name="connsiteX493" fmla="*/ 1869256 w 2297359"/>
                  <a:gd name="connsiteY493" fmla="*/ 502656 h 677522"/>
                  <a:gd name="connsiteX494" fmla="*/ 1855947 w 2297359"/>
                  <a:gd name="connsiteY494" fmla="*/ 509514 h 677522"/>
                  <a:gd name="connsiteX495" fmla="*/ 1829954 w 2297359"/>
                  <a:gd name="connsiteY495" fmla="*/ 495427 h 677522"/>
                  <a:gd name="connsiteX496" fmla="*/ 1788579 w 2297359"/>
                  <a:gd name="connsiteY496" fmla="*/ 517852 h 677522"/>
                  <a:gd name="connsiteX497" fmla="*/ 1813527 w 2297359"/>
                  <a:gd name="connsiteY497" fmla="*/ 531373 h 677522"/>
                  <a:gd name="connsiteX498" fmla="*/ 1800218 w 2297359"/>
                  <a:gd name="connsiteY498" fmla="*/ 538231 h 677522"/>
                  <a:gd name="connsiteX499" fmla="*/ 1775598 w 2297359"/>
                  <a:gd name="connsiteY499" fmla="*/ 524887 h 677522"/>
                  <a:gd name="connsiteX500" fmla="*/ 1734222 w 2297359"/>
                  <a:gd name="connsiteY500" fmla="*/ 547312 h 677522"/>
                  <a:gd name="connsiteX501" fmla="*/ 1757799 w 2297359"/>
                  <a:gd name="connsiteY501" fmla="*/ 560091 h 677522"/>
                  <a:gd name="connsiteX502" fmla="*/ 1744490 w 2297359"/>
                  <a:gd name="connsiteY502" fmla="*/ 566949 h 677522"/>
                  <a:gd name="connsiteX503" fmla="*/ 1721240 w 2297359"/>
                  <a:gd name="connsiteY503" fmla="*/ 554348 h 677522"/>
                  <a:gd name="connsiteX504" fmla="*/ 1679864 w 2297359"/>
                  <a:gd name="connsiteY504" fmla="*/ 576773 h 677522"/>
                  <a:gd name="connsiteX505" fmla="*/ 1695235 w 2297359"/>
                  <a:gd name="connsiteY505" fmla="*/ 585104 h 677522"/>
                  <a:gd name="connsiteX506" fmla="*/ 1679312 w 2297359"/>
                  <a:gd name="connsiteY506" fmla="*/ 590545 h 677522"/>
                  <a:gd name="connsiteX507" fmla="*/ 1666883 w 2297359"/>
                  <a:gd name="connsiteY507" fmla="*/ 583809 h 677522"/>
                  <a:gd name="connsiteX508" fmla="*/ 1625507 w 2297359"/>
                  <a:gd name="connsiteY508" fmla="*/ 606234 h 677522"/>
                  <a:gd name="connsiteX509" fmla="*/ 1628561 w 2297359"/>
                  <a:gd name="connsiteY509" fmla="*/ 607890 h 677522"/>
                  <a:gd name="connsiteX510" fmla="*/ 1612639 w 2297359"/>
                  <a:gd name="connsiteY510" fmla="*/ 613331 h 677522"/>
                  <a:gd name="connsiteX511" fmla="*/ 1612526 w 2297359"/>
                  <a:gd name="connsiteY511" fmla="*/ 613270 h 677522"/>
                  <a:gd name="connsiteX512" fmla="*/ 1612027 w 2297359"/>
                  <a:gd name="connsiteY512" fmla="*/ 613540 h 677522"/>
                  <a:gd name="connsiteX513" fmla="*/ 1563112 w 2297359"/>
                  <a:gd name="connsiteY513" fmla="*/ 630257 h 677522"/>
                  <a:gd name="connsiteX514" fmla="*/ 1542365 w 2297359"/>
                  <a:gd name="connsiteY514" fmla="*/ 634165 h 677522"/>
                  <a:gd name="connsiteX515" fmla="*/ 1503811 w 2297359"/>
                  <a:gd name="connsiteY515" fmla="*/ 613270 h 677522"/>
                  <a:gd name="connsiteX516" fmla="*/ 1462436 w 2297359"/>
                  <a:gd name="connsiteY516" fmla="*/ 635695 h 677522"/>
                  <a:gd name="connsiteX517" fmla="*/ 1480958 w 2297359"/>
                  <a:gd name="connsiteY517" fmla="*/ 645733 h 677522"/>
                  <a:gd name="connsiteX518" fmla="*/ 1461691 w 2297359"/>
                  <a:gd name="connsiteY518" fmla="*/ 649363 h 677522"/>
                  <a:gd name="connsiteX519" fmla="*/ 1449454 w 2297359"/>
                  <a:gd name="connsiteY519" fmla="*/ 642731 h 677522"/>
                  <a:gd name="connsiteX520" fmla="*/ 1424179 w 2297359"/>
                  <a:gd name="connsiteY520" fmla="*/ 656429 h 677522"/>
                  <a:gd name="connsiteX521" fmla="*/ 1381018 w 2297359"/>
                  <a:gd name="connsiteY521" fmla="*/ 664560 h 677522"/>
                  <a:gd name="connsiteX522" fmla="*/ 1340740 w 2297359"/>
                  <a:gd name="connsiteY522" fmla="*/ 642730 h 677522"/>
                  <a:gd name="connsiteX523" fmla="*/ 1299364 w 2297359"/>
                  <a:gd name="connsiteY523" fmla="*/ 665155 h 677522"/>
                  <a:gd name="connsiteX524" fmla="*/ 1308110 w 2297359"/>
                  <a:gd name="connsiteY524" fmla="*/ 669895 h 677522"/>
                  <a:gd name="connsiteX525" fmla="*/ 1260321 w 2297359"/>
                  <a:gd name="connsiteY525" fmla="*/ 672244 h 677522"/>
                  <a:gd name="connsiteX526" fmla="*/ 1273400 w 2297359"/>
                  <a:gd name="connsiteY526" fmla="*/ 665155 h 677522"/>
                  <a:gd name="connsiteX527" fmla="*/ 1232026 w 2297359"/>
                  <a:gd name="connsiteY527" fmla="*/ 642731 h 677522"/>
                  <a:gd name="connsiteX528" fmla="*/ 1190650 w 2297359"/>
                  <a:gd name="connsiteY528" fmla="*/ 665155 h 677522"/>
                  <a:gd name="connsiteX529" fmla="*/ 1208435 w 2297359"/>
                  <a:gd name="connsiteY529" fmla="*/ 674794 h 677522"/>
                  <a:gd name="connsiteX530" fmla="*/ 1184630 w 2297359"/>
                  <a:gd name="connsiteY530" fmla="*/ 675964 h 677522"/>
                  <a:gd name="connsiteX531" fmla="*/ 1177668 w 2297359"/>
                  <a:gd name="connsiteY531" fmla="*/ 672191 h 677522"/>
                  <a:gd name="connsiteX532" fmla="*/ 1169318 w 2297359"/>
                  <a:gd name="connsiteY532" fmla="*/ 676717 h 677522"/>
                  <a:gd name="connsiteX533" fmla="*/ 1152929 w 2297359"/>
                  <a:gd name="connsiteY533" fmla="*/ 677522 h 677522"/>
                  <a:gd name="connsiteX534" fmla="*/ 1143235 w 2297359"/>
                  <a:gd name="connsiteY534" fmla="*/ 676782 h 677522"/>
                  <a:gd name="connsiteX535" fmla="*/ 1164686 w 2297359"/>
                  <a:gd name="connsiteY535" fmla="*/ 665155 h 677522"/>
                  <a:gd name="connsiteX536" fmla="*/ 1123311 w 2297359"/>
                  <a:gd name="connsiteY536" fmla="*/ 642731 h 677522"/>
                  <a:gd name="connsiteX537" fmla="*/ 1081936 w 2297359"/>
                  <a:gd name="connsiteY537" fmla="*/ 665156 h 677522"/>
                  <a:gd name="connsiteX538" fmla="*/ 1096851 w 2297359"/>
                  <a:gd name="connsiteY538" fmla="*/ 673239 h 677522"/>
                  <a:gd name="connsiteX539" fmla="*/ 1047948 w 2297359"/>
                  <a:gd name="connsiteY539" fmla="*/ 669504 h 677522"/>
                  <a:gd name="connsiteX540" fmla="*/ 1055973 w 2297359"/>
                  <a:gd name="connsiteY540" fmla="*/ 665155 h 677522"/>
                  <a:gd name="connsiteX541" fmla="*/ 1014597 w 2297359"/>
                  <a:gd name="connsiteY541" fmla="*/ 642731 h 677522"/>
                  <a:gd name="connsiteX542" fmla="*/ 975419 w 2297359"/>
                  <a:gd name="connsiteY542" fmla="*/ 663965 h 677522"/>
                  <a:gd name="connsiteX543" fmla="*/ 940082 w 2297359"/>
                  <a:gd name="connsiteY543" fmla="*/ 661266 h 677522"/>
                  <a:gd name="connsiteX544" fmla="*/ 905883 w 2297359"/>
                  <a:gd name="connsiteY544" fmla="*/ 642731 h 677522"/>
                  <a:gd name="connsiteX545" fmla="*/ 890104 w 2297359"/>
                  <a:gd name="connsiteY545" fmla="*/ 651283 h 677522"/>
                  <a:gd name="connsiteX546" fmla="*/ 871308 w 2297359"/>
                  <a:gd name="connsiteY546" fmla="*/ 647398 h 677522"/>
                  <a:gd name="connsiteX547" fmla="*/ 892901 w 2297359"/>
                  <a:gd name="connsiteY547" fmla="*/ 635695 h 677522"/>
                  <a:gd name="connsiteX548" fmla="*/ 851526 w 2297359"/>
                  <a:gd name="connsiteY548" fmla="*/ 613270 h 677522"/>
                  <a:gd name="connsiteX549" fmla="*/ 811404 w 2297359"/>
                  <a:gd name="connsiteY549" fmla="*/ 635016 h 677522"/>
                  <a:gd name="connsiteX550" fmla="*/ 765395 w 2297359"/>
                  <a:gd name="connsiteY550" fmla="*/ 625506 h 677522"/>
                  <a:gd name="connsiteX551" fmla="*/ 742818 w 2297359"/>
                  <a:gd name="connsiteY551" fmla="*/ 613270 h 677522"/>
                  <a:gd name="connsiteX552" fmla="*/ 734332 w 2297359"/>
                  <a:gd name="connsiteY552" fmla="*/ 617870 h 677522"/>
                  <a:gd name="connsiteX553" fmla="*/ 718576 w 2297359"/>
                  <a:gd name="connsiteY553" fmla="*/ 612336 h 677522"/>
                  <a:gd name="connsiteX554" fmla="*/ 729835 w 2297359"/>
                  <a:gd name="connsiteY554" fmla="*/ 606234 h 677522"/>
                  <a:gd name="connsiteX555" fmla="*/ 688459 w 2297359"/>
                  <a:gd name="connsiteY555" fmla="*/ 583810 h 677522"/>
                  <a:gd name="connsiteX556" fmla="*/ 668362 w 2297359"/>
                  <a:gd name="connsiteY556" fmla="*/ 594702 h 677522"/>
                  <a:gd name="connsiteX557" fmla="*/ 652606 w 2297359"/>
                  <a:gd name="connsiteY557" fmla="*/ 589169 h 677522"/>
                  <a:gd name="connsiteX558" fmla="*/ 675477 w 2297359"/>
                  <a:gd name="connsiteY558" fmla="*/ 576773 h 677522"/>
                  <a:gd name="connsiteX559" fmla="*/ 634099 w 2297359"/>
                  <a:gd name="connsiteY559" fmla="*/ 554349 h 677522"/>
                  <a:gd name="connsiteX560" fmla="*/ 602393 w 2297359"/>
                  <a:gd name="connsiteY560" fmla="*/ 571535 h 677522"/>
                  <a:gd name="connsiteX561" fmla="*/ 586637 w 2297359"/>
                  <a:gd name="connsiteY561" fmla="*/ 566001 h 677522"/>
                  <a:gd name="connsiteX562" fmla="*/ 621118 w 2297359"/>
                  <a:gd name="connsiteY562" fmla="*/ 547313 h 677522"/>
                  <a:gd name="connsiteX563" fmla="*/ 579747 w 2297359"/>
                  <a:gd name="connsiteY563" fmla="*/ 524889 h 677522"/>
                  <a:gd name="connsiteX564" fmla="*/ 541496 w 2297359"/>
                  <a:gd name="connsiteY564" fmla="*/ 545620 h 677522"/>
                  <a:gd name="connsiteX565" fmla="*/ 528194 w 2297359"/>
                  <a:gd name="connsiteY565" fmla="*/ 538758 h 677522"/>
                  <a:gd name="connsiteX566" fmla="*/ 566766 w 2297359"/>
                  <a:gd name="connsiteY566" fmla="*/ 517853 h 677522"/>
                  <a:gd name="connsiteX567" fmla="*/ 525387 w 2297359"/>
                  <a:gd name="connsiteY567" fmla="*/ 495427 h 677522"/>
                  <a:gd name="connsiteX568" fmla="*/ 485797 w 2297359"/>
                  <a:gd name="connsiteY568" fmla="*/ 516885 h 677522"/>
                  <a:gd name="connsiteX569" fmla="*/ 472495 w 2297359"/>
                  <a:gd name="connsiteY569" fmla="*/ 510023 h 677522"/>
                  <a:gd name="connsiteX570" fmla="*/ 512407 w 2297359"/>
                  <a:gd name="connsiteY570" fmla="*/ 488391 h 677522"/>
                  <a:gd name="connsiteX571" fmla="*/ 471034 w 2297359"/>
                  <a:gd name="connsiteY571" fmla="*/ 465967 h 677522"/>
                  <a:gd name="connsiteX572" fmla="*/ 430101 w 2297359"/>
                  <a:gd name="connsiteY572" fmla="*/ 488151 h 677522"/>
                  <a:gd name="connsiteX573" fmla="*/ 416800 w 2297359"/>
                  <a:gd name="connsiteY573" fmla="*/ 481289 h 677522"/>
                  <a:gd name="connsiteX574" fmla="*/ 458053 w 2297359"/>
                  <a:gd name="connsiteY574" fmla="*/ 458931 h 677522"/>
                  <a:gd name="connsiteX575" fmla="*/ 416675 w 2297359"/>
                  <a:gd name="connsiteY575" fmla="*/ 436506 h 677522"/>
                  <a:gd name="connsiteX576" fmla="*/ 380909 w 2297359"/>
                  <a:gd name="connsiteY576" fmla="*/ 455892 h 677522"/>
                  <a:gd name="connsiteX577" fmla="*/ 369677 w 2297359"/>
                  <a:gd name="connsiteY577" fmla="*/ 447908 h 677522"/>
                  <a:gd name="connsiteX578" fmla="*/ 403694 w 2297359"/>
                  <a:gd name="connsiteY578" fmla="*/ 429470 h 677522"/>
                  <a:gd name="connsiteX579" fmla="*/ 362321 w 2297359"/>
                  <a:gd name="connsiteY579" fmla="*/ 407046 h 677522"/>
                  <a:gd name="connsiteX580" fmla="*/ 333878 w 2297359"/>
                  <a:gd name="connsiteY580" fmla="*/ 422461 h 677522"/>
                  <a:gd name="connsiteX581" fmla="*/ 322645 w 2297359"/>
                  <a:gd name="connsiteY581" fmla="*/ 414477 h 677522"/>
                  <a:gd name="connsiteX582" fmla="*/ 349337 w 2297359"/>
                  <a:gd name="connsiteY582" fmla="*/ 400010 h 677522"/>
                  <a:gd name="connsiteX583" fmla="*/ 307962 w 2297359"/>
                  <a:gd name="connsiteY583" fmla="*/ 377586 h 677522"/>
                  <a:gd name="connsiteX584" fmla="*/ 286846 w 2297359"/>
                  <a:gd name="connsiteY584" fmla="*/ 389030 h 677522"/>
                  <a:gd name="connsiteX585" fmla="*/ 284512 w 2297359"/>
                  <a:gd name="connsiteY585" fmla="*/ 387371 h 677522"/>
                  <a:gd name="connsiteX586" fmla="*/ 277058 w 2297359"/>
                  <a:gd name="connsiteY586" fmla="*/ 380263 h 677522"/>
                  <a:gd name="connsiteX587" fmla="*/ 294980 w 2297359"/>
                  <a:gd name="connsiteY587" fmla="*/ 370549 h 677522"/>
                  <a:gd name="connsiteX588" fmla="*/ 253606 w 2297359"/>
                  <a:gd name="connsiteY588" fmla="*/ 348125 h 677522"/>
                  <a:gd name="connsiteX589" fmla="*/ 247071 w 2297359"/>
                  <a:gd name="connsiteY589" fmla="*/ 351667 h 677522"/>
                  <a:gd name="connsiteX590" fmla="*/ 237662 w 2297359"/>
                  <a:gd name="connsiteY590" fmla="*/ 342694 h 677522"/>
                  <a:gd name="connsiteX591" fmla="*/ 240623 w 2297359"/>
                  <a:gd name="connsiteY591" fmla="*/ 341089 h 677522"/>
                  <a:gd name="connsiteX592" fmla="*/ 229863 w 2297359"/>
                  <a:gd name="connsiteY592" fmla="*/ 335258 h 677522"/>
                  <a:gd name="connsiteX593" fmla="*/ 195679 w 2297359"/>
                  <a:gd name="connsiteY593" fmla="*/ 302659 h 677522"/>
                  <a:gd name="connsiteX594" fmla="*/ 199247 w 2297359"/>
                  <a:gd name="connsiteY594" fmla="*/ 304593 h 677522"/>
                  <a:gd name="connsiteX595" fmla="*/ 240620 w 2297359"/>
                  <a:gd name="connsiteY595" fmla="*/ 282168 h 677522"/>
                  <a:gd name="connsiteX596" fmla="*/ 199245 w 2297359"/>
                  <a:gd name="connsiteY596" fmla="*/ 259744 h 677522"/>
                  <a:gd name="connsiteX597" fmla="*/ 169293 w 2297359"/>
                  <a:gd name="connsiteY597" fmla="*/ 275977 h 677522"/>
                  <a:gd name="connsiteX598" fmla="*/ 161566 w 2297359"/>
                  <a:gd name="connsiteY598" fmla="*/ 266095 h 677522"/>
                  <a:gd name="connsiteX599" fmla="*/ 186267 w 2297359"/>
                  <a:gd name="connsiteY599" fmla="*/ 252708 h 677522"/>
                  <a:gd name="connsiteX600" fmla="*/ 144887 w 2297359"/>
                  <a:gd name="connsiteY600" fmla="*/ 230283 h 677522"/>
                  <a:gd name="connsiteX601" fmla="*/ 136935 w 2297359"/>
                  <a:gd name="connsiteY601" fmla="*/ 234593 h 677522"/>
                  <a:gd name="connsiteX602" fmla="*/ 129207 w 2297359"/>
                  <a:gd name="connsiteY602" fmla="*/ 224710 h 677522"/>
                  <a:gd name="connsiteX603" fmla="*/ 131906 w 2297359"/>
                  <a:gd name="connsiteY603" fmla="*/ 223247 h 677522"/>
                  <a:gd name="connsiteX604" fmla="*/ 125237 w 2297359"/>
                  <a:gd name="connsiteY604" fmla="*/ 219633 h 677522"/>
                  <a:gd name="connsiteX605" fmla="*/ 106141 w 2297359"/>
                  <a:gd name="connsiteY605" fmla="*/ 195209 h 677522"/>
                  <a:gd name="connsiteX606" fmla="*/ 144887 w 2297359"/>
                  <a:gd name="connsiteY606" fmla="*/ 216211 h 677522"/>
                  <a:gd name="connsiteX607" fmla="*/ 186267 w 2297359"/>
                  <a:gd name="connsiteY607" fmla="*/ 193786 h 677522"/>
                  <a:gd name="connsiteX608" fmla="*/ 144890 w 2297359"/>
                  <a:gd name="connsiteY608" fmla="*/ 171362 h 677522"/>
                  <a:gd name="connsiteX609" fmla="*/ 104578 w 2297359"/>
                  <a:gd name="connsiteY609" fmla="*/ 193211 h 677522"/>
                  <a:gd name="connsiteX610" fmla="*/ 96850 w 2297359"/>
                  <a:gd name="connsiteY610" fmla="*/ 183326 h 677522"/>
                  <a:gd name="connsiteX611" fmla="*/ 131906 w 2297359"/>
                  <a:gd name="connsiteY611" fmla="*/ 164326 h 677522"/>
                  <a:gd name="connsiteX612" fmla="*/ 90533 w 2297359"/>
                  <a:gd name="connsiteY612" fmla="*/ 141902 h 677522"/>
                  <a:gd name="connsiteX613" fmla="*/ 74839 w 2297359"/>
                  <a:gd name="connsiteY613" fmla="*/ 150407 h 677522"/>
                  <a:gd name="connsiteX614" fmla="*/ 68740 w 2297359"/>
                  <a:gd name="connsiteY614" fmla="*/ 139640 h 677522"/>
                  <a:gd name="connsiteX615" fmla="*/ 77551 w 2297359"/>
                  <a:gd name="connsiteY615" fmla="*/ 134865 h 677522"/>
                  <a:gd name="connsiteX616" fmla="*/ 60933 w 2297359"/>
                  <a:gd name="connsiteY616" fmla="*/ 125858 h 677522"/>
                  <a:gd name="connsiteX617" fmla="*/ 67793 w 2297359"/>
                  <a:gd name="connsiteY617" fmla="*/ 81232 h 677522"/>
                  <a:gd name="connsiteX618" fmla="*/ 75907 w 2297359"/>
                  <a:gd name="connsiteY618" fmla="*/ 90907 h 677522"/>
                  <a:gd name="connsiteX619" fmla="*/ 49302 w 2297359"/>
                  <a:gd name="connsiteY619" fmla="*/ 105327 h 677522"/>
                  <a:gd name="connsiteX620" fmla="*/ 43203 w 2297359"/>
                  <a:gd name="connsiteY620" fmla="*/ 94560 h 677522"/>
                  <a:gd name="connsiteX621" fmla="*/ 2285690 w 2297359"/>
                  <a:gd name="connsiteY621" fmla="*/ 57592 h 677522"/>
                  <a:gd name="connsiteX622" fmla="*/ 2270017 w 2297359"/>
                  <a:gd name="connsiteY622" fmla="*/ 85798 h 677522"/>
                  <a:gd name="connsiteX623" fmla="*/ 2264813 w 2297359"/>
                  <a:gd name="connsiteY623" fmla="*/ 82978 h 677522"/>
                  <a:gd name="connsiteX624" fmla="*/ 2223436 w 2297359"/>
                  <a:gd name="connsiteY624" fmla="*/ 105402 h 677522"/>
                  <a:gd name="connsiteX625" fmla="*/ 2250863 w 2297359"/>
                  <a:gd name="connsiteY625" fmla="*/ 120268 h 677522"/>
                  <a:gd name="connsiteX626" fmla="*/ 2244854 w 2297359"/>
                  <a:gd name="connsiteY626" fmla="*/ 131083 h 677522"/>
                  <a:gd name="connsiteX627" fmla="*/ 2212779 w 2297359"/>
                  <a:gd name="connsiteY627" fmla="*/ 113698 h 677522"/>
                  <a:gd name="connsiteX628" fmla="*/ 2241253 w 2297359"/>
                  <a:gd name="connsiteY628" fmla="*/ 81675 h 677522"/>
                  <a:gd name="connsiteX629" fmla="*/ 2251831 w 2297359"/>
                  <a:gd name="connsiteY629" fmla="*/ 75942 h 677522"/>
                  <a:gd name="connsiteX630" fmla="*/ 2248133 w 2297359"/>
                  <a:gd name="connsiteY630" fmla="*/ 73938 h 677522"/>
                  <a:gd name="connsiteX631" fmla="*/ 2256576 w 2297359"/>
                  <a:gd name="connsiteY631" fmla="*/ 64443 h 677522"/>
                  <a:gd name="connsiteX632" fmla="*/ 2264813 w 2297359"/>
                  <a:gd name="connsiteY632" fmla="*/ 68907 h 677522"/>
                  <a:gd name="connsiteX633" fmla="*/ 2291929 w 2297359"/>
                  <a:gd name="connsiteY633" fmla="*/ 24684 h 677522"/>
                  <a:gd name="connsiteX634" fmla="*/ 2297359 w 2297359"/>
                  <a:gd name="connsiteY634" fmla="*/ 27628 h 677522"/>
                  <a:gd name="connsiteX635" fmla="*/ 2293272 w 2297359"/>
                  <a:gd name="connsiteY635" fmla="*/ 39484 h 677522"/>
                  <a:gd name="connsiteX636" fmla="*/ 2283486 w 2297359"/>
                  <a:gd name="connsiteY636" fmla="*/ 34180 h 677522"/>
                  <a:gd name="connsiteX637" fmla="*/ 8514 w 2297359"/>
                  <a:gd name="connsiteY637" fmla="*/ 24456 h 677522"/>
                  <a:gd name="connsiteX638" fmla="*/ 29897 w 2297359"/>
                  <a:gd name="connsiteY638" fmla="*/ 36045 h 677522"/>
                  <a:gd name="connsiteX639" fmla="*/ 51531 w 2297359"/>
                  <a:gd name="connsiteY639" fmla="*/ 61842 h 677522"/>
                  <a:gd name="connsiteX640" fmla="*/ 36175 w 2297359"/>
                  <a:gd name="connsiteY640" fmla="*/ 53520 h 677522"/>
                  <a:gd name="connsiteX641" fmla="*/ 23765 w 2297359"/>
                  <a:gd name="connsiteY641" fmla="*/ 60246 h 677522"/>
                  <a:gd name="connsiteX642" fmla="*/ 17666 w 2297359"/>
                  <a:gd name="connsiteY642" fmla="*/ 49479 h 677522"/>
                  <a:gd name="connsiteX643" fmla="*/ 23194 w 2297359"/>
                  <a:gd name="connsiteY643" fmla="*/ 46483 h 677522"/>
                  <a:gd name="connsiteX644" fmla="*/ 14593 w 2297359"/>
                  <a:gd name="connsiteY644" fmla="*/ 41822 h 677522"/>
                  <a:gd name="connsiteX645" fmla="*/ 247 w 2297359"/>
                  <a:gd name="connsiteY645" fmla="*/ 0 h 677522"/>
                  <a:gd name="connsiteX646" fmla="*/ 1701 w 2297359"/>
                  <a:gd name="connsiteY646" fmla="*/ 2425 h 677522"/>
                  <a:gd name="connsiteX647" fmla="*/ 7962 w 2297359"/>
                  <a:gd name="connsiteY647" fmla="*/ 9890 h 677522"/>
                  <a:gd name="connsiteX648" fmla="*/ 4141 w 2297359"/>
                  <a:gd name="connsiteY648" fmla="*/ 11961 h 677522"/>
                  <a:gd name="connsiteX649" fmla="*/ 0 w 2297359"/>
                  <a:gd name="connsiteY649" fmla="*/ 133 h 677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</a:cxnLst>
                <a:rect l="l" t="t" r="r" b="b"/>
                <a:pathLst>
                  <a:path w="2297359" h="677522">
                    <a:moveTo>
                      <a:pt x="1068955" y="613270"/>
                    </a:moveTo>
                    <a:lnTo>
                      <a:pt x="1027579" y="635695"/>
                    </a:lnTo>
                    <a:lnTo>
                      <a:pt x="1068954" y="658119"/>
                    </a:lnTo>
                    <a:lnTo>
                      <a:pt x="1110329" y="635694"/>
                    </a:lnTo>
                    <a:close/>
                    <a:moveTo>
                      <a:pt x="960240" y="613270"/>
                    </a:moveTo>
                    <a:lnTo>
                      <a:pt x="918865" y="635695"/>
                    </a:lnTo>
                    <a:lnTo>
                      <a:pt x="960240" y="658120"/>
                    </a:lnTo>
                    <a:lnTo>
                      <a:pt x="1001617" y="635695"/>
                    </a:lnTo>
                    <a:close/>
                    <a:moveTo>
                      <a:pt x="1395097" y="613270"/>
                    </a:moveTo>
                    <a:lnTo>
                      <a:pt x="1353722" y="635694"/>
                    </a:lnTo>
                    <a:lnTo>
                      <a:pt x="1395098" y="658119"/>
                    </a:lnTo>
                    <a:lnTo>
                      <a:pt x="1436472" y="635695"/>
                    </a:lnTo>
                    <a:close/>
                    <a:moveTo>
                      <a:pt x="1286383" y="613270"/>
                    </a:moveTo>
                    <a:lnTo>
                      <a:pt x="1245007" y="635694"/>
                    </a:lnTo>
                    <a:lnTo>
                      <a:pt x="1286382" y="658119"/>
                    </a:lnTo>
                    <a:lnTo>
                      <a:pt x="1327758" y="635694"/>
                    </a:lnTo>
                    <a:close/>
                    <a:moveTo>
                      <a:pt x="1177668" y="613270"/>
                    </a:moveTo>
                    <a:lnTo>
                      <a:pt x="1136293" y="635695"/>
                    </a:lnTo>
                    <a:lnTo>
                      <a:pt x="1177668" y="658119"/>
                    </a:lnTo>
                    <a:lnTo>
                      <a:pt x="1219044" y="635694"/>
                    </a:lnTo>
                    <a:close/>
                    <a:moveTo>
                      <a:pt x="1123311" y="583810"/>
                    </a:moveTo>
                    <a:lnTo>
                      <a:pt x="1081937" y="606234"/>
                    </a:lnTo>
                    <a:lnTo>
                      <a:pt x="1123311" y="628658"/>
                    </a:lnTo>
                    <a:lnTo>
                      <a:pt x="1164686" y="606234"/>
                    </a:lnTo>
                    <a:close/>
                    <a:moveTo>
                      <a:pt x="1014598" y="583810"/>
                    </a:moveTo>
                    <a:lnTo>
                      <a:pt x="973222" y="606234"/>
                    </a:lnTo>
                    <a:lnTo>
                      <a:pt x="1014598" y="628659"/>
                    </a:lnTo>
                    <a:lnTo>
                      <a:pt x="1055973" y="606234"/>
                    </a:lnTo>
                    <a:close/>
                    <a:moveTo>
                      <a:pt x="905884" y="583810"/>
                    </a:moveTo>
                    <a:lnTo>
                      <a:pt x="864508" y="606234"/>
                    </a:lnTo>
                    <a:lnTo>
                      <a:pt x="905883" y="628659"/>
                    </a:lnTo>
                    <a:lnTo>
                      <a:pt x="947258" y="606234"/>
                    </a:lnTo>
                    <a:close/>
                    <a:moveTo>
                      <a:pt x="797174" y="583810"/>
                    </a:moveTo>
                    <a:lnTo>
                      <a:pt x="755798" y="606234"/>
                    </a:lnTo>
                    <a:lnTo>
                      <a:pt x="797175" y="628659"/>
                    </a:lnTo>
                    <a:lnTo>
                      <a:pt x="838545" y="606235"/>
                    </a:lnTo>
                    <a:close/>
                    <a:moveTo>
                      <a:pt x="1558168" y="583809"/>
                    </a:moveTo>
                    <a:lnTo>
                      <a:pt x="1516792" y="606234"/>
                    </a:lnTo>
                    <a:lnTo>
                      <a:pt x="1558168" y="628658"/>
                    </a:lnTo>
                    <a:lnTo>
                      <a:pt x="1599543" y="606234"/>
                    </a:lnTo>
                    <a:close/>
                    <a:moveTo>
                      <a:pt x="1449454" y="583809"/>
                    </a:moveTo>
                    <a:lnTo>
                      <a:pt x="1408078" y="606234"/>
                    </a:lnTo>
                    <a:lnTo>
                      <a:pt x="1449454" y="628659"/>
                    </a:lnTo>
                    <a:lnTo>
                      <a:pt x="1490829" y="606234"/>
                    </a:lnTo>
                    <a:close/>
                    <a:moveTo>
                      <a:pt x="1340740" y="583809"/>
                    </a:moveTo>
                    <a:lnTo>
                      <a:pt x="1299364" y="606234"/>
                    </a:lnTo>
                    <a:lnTo>
                      <a:pt x="1340740" y="628658"/>
                    </a:lnTo>
                    <a:lnTo>
                      <a:pt x="1382115" y="606234"/>
                    </a:lnTo>
                    <a:close/>
                    <a:moveTo>
                      <a:pt x="1232026" y="583809"/>
                    </a:moveTo>
                    <a:lnTo>
                      <a:pt x="1190651" y="606234"/>
                    </a:lnTo>
                    <a:lnTo>
                      <a:pt x="1232026" y="628658"/>
                    </a:lnTo>
                    <a:lnTo>
                      <a:pt x="1273401" y="606234"/>
                    </a:lnTo>
                    <a:close/>
                    <a:moveTo>
                      <a:pt x="742818" y="554349"/>
                    </a:moveTo>
                    <a:lnTo>
                      <a:pt x="701441" y="576773"/>
                    </a:lnTo>
                    <a:lnTo>
                      <a:pt x="742818" y="599198"/>
                    </a:lnTo>
                    <a:lnTo>
                      <a:pt x="784193" y="576773"/>
                    </a:lnTo>
                    <a:close/>
                    <a:moveTo>
                      <a:pt x="1068955" y="554349"/>
                    </a:moveTo>
                    <a:lnTo>
                      <a:pt x="1027579" y="576773"/>
                    </a:lnTo>
                    <a:lnTo>
                      <a:pt x="1068955" y="599198"/>
                    </a:lnTo>
                    <a:lnTo>
                      <a:pt x="1110330" y="576773"/>
                    </a:lnTo>
                    <a:close/>
                    <a:moveTo>
                      <a:pt x="960240" y="554349"/>
                    </a:moveTo>
                    <a:lnTo>
                      <a:pt x="918865" y="576773"/>
                    </a:lnTo>
                    <a:lnTo>
                      <a:pt x="960240" y="599198"/>
                    </a:lnTo>
                    <a:lnTo>
                      <a:pt x="1001616" y="576773"/>
                    </a:lnTo>
                    <a:close/>
                    <a:moveTo>
                      <a:pt x="1612526" y="554348"/>
                    </a:moveTo>
                    <a:lnTo>
                      <a:pt x="1571150" y="576773"/>
                    </a:lnTo>
                    <a:lnTo>
                      <a:pt x="1612525" y="599198"/>
                    </a:lnTo>
                    <a:lnTo>
                      <a:pt x="1653901" y="576773"/>
                    </a:lnTo>
                    <a:close/>
                    <a:moveTo>
                      <a:pt x="1395097" y="554348"/>
                    </a:moveTo>
                    <a:lnTo>
                      <a:pt x="1353721" y="576773"/>
                    </a:lnTo>
                    <a:lnTo>
                      <a:pt x="1395096" y="599198"/>
                    </a:lnTo>
                    <a:lnTo>
                      <a:pt x="1436472" y="576773"/>
                    </a:lnTo>
                    <a:close/>
                    <a:moveTo>
                      <a:pt x="1286382" y="554348"/>
                    </a:moveTo>
                    <a:lnTo>
                      <a:pt x="1245008" y="576773"/>
                    </a:lnTo>
                    <a:lnTo>
                      <a:pt x="1286383" y="599198"/>
                    </a:lnTo>
                    <a:lnTo>
                      <a:pt x="1327758" y="576773"/>
                    </a:lnTo>
                    <a:close/>
                    <a:moveTo>
                      <a:pt x="1177669" y="554348"/>
                    </a:moveTo>
                    <a:lnTo>
                      <a:pt x="1136293" y="576773"/>
                    </a:lnTo>
                    <a:lnTo>
                      <a:pt x="1177668" y="599198"/>
                    </a:lnTo>
                    <a:lnTo>
                      <a:pt x="1219044" y="576773"/>
                    </a:lnTo>
                    <a:close/>
                    <a:moveTo>
                      <a:pt x="851526" y="554348"/>
                    </a:moveTo>
                    <a:lnTo>
                      <a:pt x="810150" y="576773"/>
                    </a:lnTo>
                    <a:lnTo>
                      <a:pt x="851527" y="599199"/>
                    </a:lnTo>
                    <a:lnTo>
                      <a:pt x="892901" y="576773"/>
                    </a:lnTo>
                    <a:close/>
                    <a:moveTo>
                      <a:pt x="1503811" y="554348"/>
                    </a:moveTo>
                    <a:lnTo>
                      <a:pt x="1462435" y="576773"/>
                    </a:lnTo>
                    <a:lnTo>
                      <a:pt x="1503810" y="599198"/>
                    </a:lnTo>
                    <a:lnTo>
                      <a:pt x="1545186" y="576773"/>
                    </a:lnTo>
                    <a:close/>
                    <a:moveTo>
                      <a:pt x="1232026" y="524888"/>
                    </a:moveTo>
                    <a:lnTo>
                      <a:pt x="1190651" y="547313"/>
                    </a:lnTo>
                    <a:lnTo>
                      <a:pt x="1232026" y="569737"/>
                    </a:lnTo>
                    <a:lnTo>
                      <a:pt x="1273400" y="547313"/>
                    </a:lnTo>
                    <a:close/>
                    <a:moveTo>
                      <a:pt x="1014598" y="524888"/>
                    </a:moveTo>
                    <a:lnTo>
                      <a:pt x="973222" y="547313"/>
                    </a:lnTo>
                    <a:lnTo>
                      <a:pt x="1014598" y="569737"/>
                    </a:lnTo>
                    <a:lnTo>
                      <a:pt x="1055973" y="547313"/>
                    </a:lnTo>
                    <a:close/>
                    <a:moveTo>
                      <a:pt x="797175" y="524888"/>
                    </a:moveTo>
                    <a:lnTo>
                      <a:pt x="755800" y="547313"/>
                    </a:lnTo>
                    <a:lnTo>
                      <a:pt x="797173" y="569738"/>
                    </a:lnTo>
                    <a:lnTo>
                      <a:pt x="838544" y="547313"/>
                    </a:lnTo>
                    <a:close/>
                    <a:moveTo>
                      <a:pt x="688457" y="524888"/>
                    </a:moveTo>
                    <a:lnTo>
                      <a:pt x="647082" y="547313"/>
                    </a:lnTo>
                    <a:lnTo>
                      <a:pt x="688459" y="569738"/>
                    </a:lnTo>
                    <a:lnTo>
                      <a:pt x="729835" y="547313"/>
                    </a:lnTo>
                    <a:close/>
                    <a:moveTo>
                      <a:pt x="1340740" y="524888"/>
                    </a:moveTo>
                    <a:lnTo>
                      <a:pt x="1299364" y="547313"/>
                    </a:lnTo>
                    <a:lnTo>
                      <a:pt x="1340739" y="569737"/>
                    </a:lnTo>
                    <a:lnTo>
                      <a:pt x="1382115" y="547312"/>
                    </a:lnTo>
                    <a:close/>
                    <a:moveTo>
                      <a:pt x="1123312" y="524888"/>
                    </a:moveTo>
                    <a:lnTo>
                      <a:pt x="1081937" y="547313"/>
                    </a:lnTo>
                    <a:lnTo>
                      <a:pt x="1123312" y="569738"/>
                    </a:lnTo>
                    <a:lnTo>
                      <a:pt x="1164687" y="547313"/>
                    </a:lnTo>
                    <a:close/>
                    <a:moveTo>
                      <a:pt x="1666883" y="524887"/>
                    </a:moveTo>
                    <a:lnTo>
                      <a:pt x="1625507" y="547313"/>
                    </a:lnTo>
                    <a:lnTo>
                      <a:pt x="1666882" y="569737"/>
                    </a:lnTo>
                    <a:lnTo>
                      <a:pt x="1708258" y="547312"/>
                    </a:lnTo>
                    <a:close/>
                    <a:moveTo>
                      <a:pt x="1558168" y="524887"/>
                    </a:moveTo>
                    <a:lnTo>
                      <a:pt x="1516792" y="547312"/>
                    </a:lnTo>
                    <a:lnTo>
                      <a:pt x="1558168" y="569737"/>
                    </a:lnTo>
                    <a:lnTo>
                      <a:pt x="1599543" y="547313"/>
                    </a:lnTo>
                    <a:close/>
                    <a:moveTo>
                      <a:pt x="1449454" y="524887"/>
                    </a:moveTo>
                    <a:lnTo>
                      <a:pt x="1408078" y="547313"/>
                    </a:lnTo>
                    <a:lnTo>
                      <a:pt x="1449453" y="569737"/>
                    </a:lnTo>
                    <a:lnTo>
                      <a:pt x="1490829" y="547312"/>
                    </a:lnTo>
                    <a:close/>
                    <a:moveTo>
                      <a:pt x="905882" y="524887"/>
                    </a:moveTo>
                    <a:lnTo>
                      <a:pt x="864508" y="547313"/>
                    </a:lnTo>
                    <a:lnTo>
                      <a:pt x="905883" y="569738"/>
                    </a:lnTo>
                    <a:lnTo>
                      <a:pt x="947258" y="547313"/>
                    </a:lnTo>
                    <a:close/>
                    <a:moveTo>
                      <a:pt x="634101" y="495429"/>
                    </a:moveTo>
                    <a:lnTo>
                      <a:pt x="592729" y="517853"/>
                    </a:lnTo>
                    <a:lnTo>
                      <a:pt x="634099" y="540277"/>
                    </a:lnTo>
                    <a:lnTo>
                      <a:pt x="675474" y="517852"/>
                    </a:lnTo>
                    <a:close/>
                    <a:moveTo>
                      <a:pt x="1286383" y="495427"/>
                    </a:moveTo>
                    <a:lnTo>
                      <a:pt x="1245008" y="517852"/>
                    </a:lnTo>
                    <a:lnTo>
                      <a:pt x="1286382" y="540277"/>
                    </a:lnTo>
                    <a:lnTo>
                      <a:pt x="1327758" y="517852"/>
                    </a:lnTo>
                    <a:close/>
                    <a:moveTo>
                      <a:pt x="1177669" y="495427"/>
                    </a:moveTo>
                    <a:lnTo>
                      <a:pt x="1136294" y="517852"/>
                    </a:lnTo>
                    <a:lnTo>
                      <a:pt x="1177669" y="540277"/>
                    </a:lnTo>
                    <a:lnTo>
                      <a:pt x="1219044" y="517852"/>
                    </a:lnTo>
                    <a:close/>
                    <a:moveTo>
                      <a:pt x="1068955" y="495427"/>
                    </a:moveTo>
                    <a:lnTo>
                      <a:pt x="1027579" y="517852"/>
                    </a:lnTo>
                    <a:lnTo>
                      <a:pt x="1068955" y="540277"/>
                    </a:lnTo>
                    <a:lnTo>
                      <a:pt x="1110330" y="517852"/>
                    </a:lnTo>
                    <a:close/>
                    <a:moveTo>
                      <a:pt x="851526" y="495427"/>
                    </a:moveTo>
                    <a:lnTo>
                      <a:pt x="810151" y="517852"/>
                    </a:lnTo>
                    <a:lnTo>
                      <a:pt x="851526" y="540277"/>
                    </a:lnTo>
                    <a:lnTo>
                      <a:pt x="892901" y="517852"/>
                    </a:lnTo>
                    <a:close/>
                    <a:moveTo>
                      <a:pt x="742818" y="495427"/>
                    </a:moveTo>
                    <a:lnTo>
                      <a:pt x="701440" y="517852"/>
                    </a:lnTo>
                    <a:lnTo>
                      <a:pt x="742816" y="540277"/>
                    </a:lnTo>
                    <a:lnTo>
                      <a:pt x="784194" y="517852"/>
                    </a:lnTo>
                    <a:close/>
                    <a:moveTo>
                      <a:pt x="1721240" y="495427"/>
                    </a:moveTo>
                    <a:lnTo>
                      <a:pt x="1679865" y="517852"/>
                    </a:lnTo>
                    <a:lnTo>
                      <a:pt x="1721240" y="540276"/>
                    </a:lnTo>
                    <a:lnTo>
                      <a:pt x="1762615" y="517852"/>
                    </a:lnTo>
                    <a:close/>
                    <a:moveTo>
                      <a:pt x="1612525" y="495427"/>
                    </a:moveTo>
                    <a:lnTo>
                      <a:pt x="1571150" y="517852"/>
                    </a:lnTo>
                    <a:lnTo>
                      <a:pt x="1612525" y="540277"/>
                    </a:lnTo>
                    <a:lnTo>
                      <a:pt x="1653901" y="517852"/>
                    </a:lnTo>
                    <a:close/>
                    <a:moveTo>
                      <a:pt x="1503811" y="495427"/>
                    </a:moveTo>
                    <a:lnTo>
                      <a:pt x="1462436" y="517852"/>
                    </a:lnTo>
                    <a:lnTo>
                      <a:pt x="1503810" y="540276"/>
                    </a:lnTo>
                    <a:lnTo>
                      <a:pt x="1545186" y="517851"/>
                    </a:lnTo>
                    <a:close/>
                    <a:moveTo>
                      <a:pt x="1395097" y="495427"/>
                    </a:moveTo>
                    <a:lnTo>
                      <a:pt x="1353722" y="517852"/>
                    </a:lnTo>
                    <a:lnTo>
                      <a:pt x="1395096" y="540277"/>
                    </a:lnTo>
                    <a:lnTo>
                      <a:pt x="1436472" y="517851"/>
                    </a:lnTo>
                    <a:close/>
                    <a:moveTo>
                      <a:pt x="960240" y="495427"/>
                    </a:moveTo>
                    <a:lnTo>
                      <a:pt x="918865" y="517852"/>
                    </a:lnTo>
                    <a:lnTo>
                      <a:pt x="960241" y="540277"/>
                    </a:lnTo>
                    <a:lnTo>
                      <a:pt x="1001616" y="517852"/>
                    </a:lnTo>
                    <a:close/>
                    <a:moveTo>
                      <a:pt x="688460" y="465967"/>
                    </a:moveTo>
                    <a:lnTo>
                      <a:pt x="647082" y="488392"/>
                    </a:lnTo>
                    <a:lnTo>
                      <a:pt x="688458" y="510816"/>
                    </a:lnTo>
                    <a:lnTo>
                      <a:pt x="729835" y="488391"/>
                    </a:lnTo>
                    <a:close/>
                    <a:moveTo>
                      <a:pt x="579743" y="465967"/>
                    </a:moveTo>
                    <a:lnTo>
                      <a:pt x="538370" y="488392"/>
                    </a:lnTo>
                    <a:lnTo>
                      <a:pt x="579747" y="510817"/>
                    </a:lnTo>
                    <a:lnTo>
                      <a:pt x="621121" y="488392"/>
                    </a:lnTo>
                    <a:close/>
                    <a:moveTo>
                      <a:pt x="905884" y="465967"/>
                    </a:moveTo>
                    <a:lnTo>
                      <a:pt x="864508" y="488392"/>
                    </a:lnTo>
                    <a:lnTo>
                      <a:pt x="905883" y="510816"/>
                    </a:lnTo>
                    <a:lnTo>
                      <a:pt x="947258" y="488391"/>
                    </a:lnTo>
                    <a:close/>
                    <a:moveTo>
                      <a:pt x="797174" y="465967"/>
                    </a:moveTo>
                    <a:lnTo>
                      <a:pt x="755802" y="488392"/>
                    </a:lnTo>
                    <a:lnTo>
                      <a:pt x="797174" y="510816"/>
                    </a:lnTo>
                    <a:lnTo>
                      <a:pt x="838545" y="488392"/>
                    </a:lnTo>
                    <a:close/>
                    <a:moveTo>
                      <a:pt x="1775598" y="465966"/>
                    </a:moveTo>
                    <a:lnTo>
                      <a:pt x="1734222" y="488391"/>
                    </a:lnTo>
                    <a:lnTo>
                      <a:pt x="1775596" y="510815"/>
                    </a:lnTo>
                    <a:lnTo>
                      <a:pt x="1816972" y="488391"/>
                    </a:lnTo>
                    <a:close/>
                    <a:moveTo>
                      <a:pt x="1558168" y="465966"/>
                    </a:moveTo>
                    <a:lnTo>
                      <a:pt x="1516792" y="488391"/>
                    </a:lnTo>
                    <a:lnTo>
                      <a:pt x="1558168" y="510816"/>
                    </a:lnTo>
                    <a:lnTo>
                      <a:pt x="1599543" y="488390"/>
                    </a:lnTo>
                    <a:close/>
                    <a:moveTo>
                      <a:pt x="1449454" y="465966"/>
                    </a:moveTo>
                    <a:lnTo>
                      <a:pt x="1408079" y="488391"/>
                    </a:lnTo>
                    <a:lnTo>
                      <a:pt x="1449454" y="510816"/>
                    </a:lnTo>
                    <a:lnTo>
                      <a:pt x="1490829" y="488390"/>
                    </a:lnTo>
                    <a:close/>
                    <a:moveTo>
                      <a:pt x="1340740" y="465966"/>
                    </a:moveTo>
                    <a:lnTo>
                      <a:pt x="1299365" y="488391"/>
                    </a:lnTo>
                    <a:lnTo>
                      <a:pt x="1340739" y="510816"/>
                    </a:lnTo>
                    <a:lnTo>
                      <a:pt x="1382116" y="488390"/>
                    </a:lnTo>
                    <a:close/>
                    <a:moveTo>
                      <a:pt x="1014597" y="465966"/>
                    </a:moveTo>
                    <a:lnTo>
                      <a:pt x="973222" y="488391"/>
                    </a:lnTo>
                    <a:lnTo>
                      <a:pt x="1014598" y="510816"/>
                    </a:lnTo>
                    <a:lnTo>
                      <a:pt x="1055973" y="488391"/>
                    </a:lnTo>
                    <a:close/>
                    <a:moveTo>
                      <a:pt x="1666883" y="465966"/>
                    </a:moveTo>
                    <a:lnTo>
                      <a:pt x="1625507" y="488390"/>
                    </a:lnTo>
                    <a:lnTo>
                      <a:pt x="1666883" y="510816"/>
                    </a:lnTo>
                    <a:lnTo>
                      <a:pt x="1708258" y="488390"/>
                    </a:lnTo>
                    <a:close/>
                    <a:moveTo>
                      <a:pt x="742818" y="436507"/>
                    </a:moveTo>
                    <a:lnTo>
                      <a:pt x="701444" y="458931"/>
                    </a:lnTo>
                    <a:lnTo>
                      <a:pt x="742818" y="481355"/>
                    </a:lnTo>
                    <a:lnTo>
                      <a:pt x="784193" y="458930"/>
                    </a:lnTo>
                    <a:close/>
                    <a:moveTo>
                      <a:pt x="525389" y="436507"/>
                    </a:moveTo>
                    <a:lnTo>
                      <a:pt x="484015" y="458931"/>
                    </a:lnTo>
                    <a:lnTo>
                      <a:pt x="525386" y="481355"/>
                    </a:lnTo>
                    <a:lnTo>
                      <a:pt x="566763" y="458931"/>
                    </a:lnTo>
                    <a:close/>
                    <a:moveTo>
                      <a:pt x="634099" y="436506"/>
                    </a:moveTo>
                    <a:lnTo>
                      <a:pt x="592727" y="458931"/>
                    </a:lnTo>
                    <a:lnTo>
                      <a:pt x="634101" y="481356"/>
                    </a:lnTo>
                    <a:lnTo>
                      <a:pt x="675477" y="458931"/>
                    </a:lnTo>
                    <a:close/>
                    <a:moveTo>
                      <a:pt x="1829954" y="436505"/>
                    </a:moveTo>
                    <a:lnTo>
                      <a:pt x="1788579" y="458930"/>
                    </a:lnTo>
                    <a:lnTo>
                      <a:pt x="1829954" y="481355"/>
                    </a:lnTo>
                    <a:lnTo>
                      <a:pt x="1871330" y="458930"/>
                    </a:lnTo>
                    <a:close/>
                    <a:moveTo>
                      <a:pt x="1721240" y="436505"/>
                    </a:moveTo>
                    <a:lnTo>
                      <a:pt x="1679864" y="458930"/>
                    </a:lnTo>
                    <a:lnTo>
                      <a:pt x="1721240" y="481355"/>
                    </a:lnTo>
                    <a:lnTo>
                      <a:pt x="1762615" y="458930"/>
                    </a:lnTo>
                    <a:close/>
                    <a:moveTo>
                      <a:pt x="1612526" y="436505"/>
                    </a:moveTo>
                    <a:lnTo>
                      <a:pt x="1571150" y="458930"/>
                    </a:lnTo>
                    <a:lnTo>
                      <a:pt x="1612525" y="481355"/>
                    </a:lnTo>
                    <a:lnTo>
                      <a:pt x="1653901" y="458930"/>
                    </a:lnTo>
                    <a:close/>
                    <a:moveTo>
                      <a:pt x="579747" y="407046"/>
                    </a:moveTo>
                    <a:lnTo>
                      <a:pt x="538370" y="429471"/>
                    </a:lnTo>
                    <a:lnTo>
                      <a:pt x="579743" y="451895"/>
                    </a:lnTo>
                    <a:lnTo>
                      <a:pt x="621118" y="429470"/>
                    </a:lnTo>
                    <a:close/>
                    <a:moveTo>
                      <a:pt x="471030" y="407046"/>
                    </a:moveTo>
                    <a:lnTo>
                      <a:pt x="429656" y="429470"/>
                    </a:lnTo>
                    <a:lnTo>
                      <a:pt x="471031" y="451895"/>
                    </a:lnTo>
                    <a:lnTo>
                      <a:pt x="512407" y="429471"/>
                    </a:lnTo>
                    <a:close/>
                    <a:moveTo>
                      <a:pt x="1666882" y="407045"/>
                    </a:moveTo>
                    <a:lnTo>
                      <a:pt x="1625507" y="429469"/>
                    </a:lnTo>
                    <a:lnTo>
                      <a:pt x="1666882" y="451894"/>
                    </a:lnTo>
                    <a:lnTo>
                      <a:pt x="1708258" y="429469"/>
                    </a:lnTo>
                    <a:close/>
                    <a:moveTo>
                      <a:pt x="1884312" y="407044"/>
                    </a:moveTo>
                    <a:lnTo>
                      <a:pt x="1842936" y="429469"/>
                    </a:lnTo>
                    <a:lnTo>
                      <a:pt x="1884310" y="451894"/>
                    </a:lnTo>
                    <a:lnTo>
                      <a:pt x="1925686" y="429469"/>
                    </a:lnTo>
                    <a:close/>
                    <a:moveTo>
                      <a:pt x="1775597" y="407044"/>
                    </a:moveTo>
                    <a:lnTo>
                      <a:pt x="1734222" y="429469"/>
                    </a:lnTo>
                    <a:lnTo>
                      <a:pt x="1775597" y="451894"/>
                    </a:lnTo>
                    <a:lnTo>
                      <a:pt x="1816972" y="429469"/>
                    </a:lnTo>
                    <a:close/>
                    <a:moveTo>
                      <a:pt x="416675" y="377586"/>
                    </a:moveTo>
                    <a:lnTo>
                      <a:pt x="375303" y="400010"/>
                    </a:lnTo>
                    <a:lnTo>
                      <a:pt x="416675" y="422435"/>
                    </a:lnTo>
                    <a:lnTo>
                      <a:pt x="458050" y="400010"/>
                    </a:lnTo>
                    <a:close/>
                    <a:moveTo>
                      <a:pt x="525387" y="377585"/>
                    </a:moveTo>
                    <a:lnTo>
                      <a:pt x="484013" y="400010"/>
                    </a:lnTo>
                    <a:lnTo>
                      <a:pt x="525387" y="422435"/>
                    </a:lnTo>
                    <a:lnTo>
                      <a:pt x="566763" y="400010"/>
                    </a:lnTo>
                    <a:close/>
                    <a:moveTo>
                      <a:pt x="1829954" y="377584"/>
                    </a:moveTo>
                    <a:lnTo>
                      <a:pt x="1788578" y="400009"/>
                    </a:lnTo>
                    <a:lnTo>
                      <a:pt x="1829954" y="422434"/>
                    </a:lnTo>
                    <a:lnTo>
                      <a:pt x="1871330" y="400009"/>
                    </a:lnTo>
                    <a:close/>
                    <a:moveTo>
                      <a:pt x="1938669" y="377584"/>
                    </a:moveTo>
                    <a:lnTo>
                      <a:pt x="1897294" y="400008"/>
                    </a:lnTo>
                    <a:lnTo>
                      <a:pt x="1938669" y="422433"/>
                    </a:lnTo>
                    <a:lnTo>
                      <a:pt x="1980044" y="400008"/>
                    </a:lnTo>
                    <a:close/>
                    <a:moveTo>
                      <a:pt x="362320" y="348125"/>
                    </a:moveTo>
                    <a:lnTo>
                      <a:pt x="320945" y="370549"/>
                    </a:lnTo>
                    <a:lnTo>
                      <a:pt x="362321" y="392974"/>
                    </a:lnTo>
                    <a:lnTo>
                      <a:pt x="403694" y="370550"/>
                    </a:lnTo>
                    <a:close/>
                    <a:moveTo>
                      <a:pt x="471035" y="348125"/>
                    </a:moveTo>
                    <a:lnTo>
                      <a:pt x="429656" y="370550"/>
                    </a:lnTo>
                    <a:lnTo>
                      <a:pt x="471030" y="392974"/>
                    </a:lnTo>
                    <a:lnTo>
                      <a:pt x="512407" y="370549"/>
                    </a:lnTo>
                    <a:close/>
                    <a:moveTo>
                      <a:pt x="1884311" y="348123"/>
                    </a:moveTo>
                    <a:lnTo>
                      <a:pt x="1842936" y="370548"/>
                    </a:lnTo>
                    <a:lnTo>
                      <a:pt x="1884312" y="392973"/>
                    </a:lnTo>
                    <a:lnTo>
                      <a:pt x="1925688" y="370548"/>
                    </a:lnTo>
                    <a:close/>
                    <a:moveTo>
                      <a:pt x="1993026" y="348123"/>
                    </a:moveTo>
                    <a:lnTo>
                      <a:pt x="1951650" y="370548"/>
                    </a:lnTo>
                    <a:lnTo>
                      <a:pt x="1993026" y="392973"/>
                    </a:lnTo>
                    <a:lnTo>
                      <a:pt x="2034402" y="370548"/>
                    </a:lnTo>
                    <a:close/>
                    <a:moveTo>
                      <a:pt x="307961" y="318665"/>
                    </a:moveTo>
                    <a:lnTo>
                      <a:pt x="266586" y="341089"/>
                    </a:lnTo>
                    <a:lnTo>
                      <a:pt x="307962" y="363513"/>
                    </a:lnTo>
                    <a:lnTo>
                      <a:pt x="349336" y="341089"/>
                    </a:lnTo>
                    <a:close/>
                    <a:moveTo>
                      <a:pt x="1938668" y="318663"/>
                    </a:moveTo>
                    <a:lnTo>
                      <a:pt x="1897293" y="341088"/>
                    </a:lnTo>
                    <a:lnTo>
                      <a:pt x="1938669" y="363512"/>
                    </a:lnTo>
                    <a:lnTo>
                      <a:pt x="1980044" y="341087"/>
                    </a:lnTo>
                    <a:close/>
                    <a:moveTo>
                      <a:pt x="253603" y="289204"/>
                    </a:moveTo>
                    <a:lnTo>
                      <a:pt x="212230" y="311628"/>
                    </a:lnTo>
                    <a:lnTo>
                      <a:pt x="253606" y="334053"/>
                    </a:lnTo>
                    <a:lnTo>
                      <a:pt x="294980" y="311629"/>
                    </a:lnTo>
                    <a:close/>
                    <a:moveTo>
                      <a:pt x="1993026" y="289202"/>
                    </a:moveTo>
                    <a:lnTo>
                      <a:pt x="1951650" y="311627"/>
                    </a:lnTo>
                    <a:lnTo>
                      <a:pt x="1993027" y="334052"/>
                    </a:lnTo>
                    <a:lnTo>
                      <a:pt x="2034402" y="311627"/>
                    </a:lnTo>
                    <a:close/>
                    <a:moveTo>
                      <a:pt x="2047383" y="259742"/>
                    </a:moveTo>
                    <a:lnTo>
                      <a:pt x="2006008" y="282166"/>
                    </a:lnTo>
                    <a:lnTo>
                      <a:pt x="2047384" y="304591"/>
                    </a:lnTo>
                    <a:lnTo>
                      <a:pt x="2088759" y="282167"/>
                    </a:lnTo>
                    <a:close/>
                    <a:moveTo>
                      <a:pt x="2101741" y="230281"/>
                    </a:moveTo>
                    <a:lnTo>
                      <a:pt x="2060365" y="252706"/>
                    </a:lnTo>
                    <a:lnTo>
                      <a:pt x="2101740" y="275131"/>
                    </a:lnTo>
                    <a:lnTo>
                      <a:pt x="2143116" y="252706"/>
                    </a:lnTo>
                    <a:close/>
                    <a:moveTo>
                      <a:pt x="49430" y="105552"/>
                    </a:moveTo>
                    <a:lnTo>
                      <a:pt x="90533" y="127829"/>
                    </a:lnTo>
                    <a:lnTo>
                      <a:pt x="105840" y="119532"/>
                    </a:lnTo>
                    <a:lnTo>
                      <a:pt x="115887" y="128159"/>
                    </a:lnTo>
                    <a:lnTo>
                      <a:pt x="103515" y="134865"/>
                    </a:lnTo>
                    <a:lnTo>
                      <a:pt x="144887" y="157290"/>
                    </a:lnTo>
                    <a:lnTo>
                      <a:pt x="147909" y="155652"/>
                    </a:lnTo>
                    <a:lnTo>
                      <a:pt x="157957" y="164279"/>
                    </a:lnTo>
                    <a:lnTo>
                      <a:pt x="157870" y="164326"/>
                    </a:lnTo>
                    <a:lnTo>
                      <a:pt x="158254" y="164534"/>
                    </a:lnTo>
                    <a:lnTo>
                      <a:pt x="189436" y="191307"/>
                    </a:lnTo>
                    <a:lnTo>
                      <a:pt x="232151" y="218656"/>
                    </a:lnTo>
                    <a:lnTo>
                      <a:pt x="199247" y="200822"/>
                    </a:lnTo>
                    <a:lnTo>
                      <a:pt x="157870" y="223247"/>
                    </a:lnTo>
                    <a:lnTo>
                      <a:pt x="199245" y="245672"/>
                    </a:lnTo>
                    <a:lnTo>
                      <a:pt x="239918" y="223629"/>
                    </a:lnTo>
                    <a:lnTo>
                      <a:pt x="251821" y="231250"/>
                    </a:lnTo>
                    <a:lnTo>
                      <a:pt x="212229" y="252708"/>
                    </a:lnTo>
                    <a:lnTo>
                      <a:pt x="253603" y="275133"/>
                    </a:lnTo>
                    <a:lnTo>
                      <a:pt x="289756" y="255539"/>
                    </a:lnTo>
                    <a:lnTo>
                      <a:pt x="301659" y="263160"/>
                    </a:lnTo>
                    <a:lnTo>
                      <a:pt x="266586" y="282168"/>
                    </a:lnTo>
                    <a:lnTo>
                      <a:pt x="307961" y="304593"/>
                    </a:lnTo>
                    <a:lnTo>
                      <a:pt x="343639" y="285257"/>
                    </a:lnTo>
                    <a:lnTo>
                      <a:pt x="357414" y="291863"/>
                    </a:lnTo>
                    <a:lnTo>
                      <a:pt x="320942" y="311629"/>
                    </a:lnTo>
                    <a:lnTo>
                      <a:pt x="362320" y="334053"/>
                    </a:lnTo>
                    <a:lnTo>
                      <a:pt x="401313" y="312919"/>
                    </a:lnTo>
                    <a:lnTo>
                      <a:pt x="415087" y="319525"/>
                    </a:lnTo>
                    <a:lnTo>
                      <a:pt x="375300" y="341089"/>
                    </a:lnTo>
                    <a:lnTo>
                      <a:pt x="416675" y="363514"/>
                    </a:lnTo>
                    <a:lnTo>
                      <a:pt x="458053" y="341089"/>
                    </a:lnTo>
                    <a:lnTo>
                      <a:pt x="442704" y="332771"/>
                    </a:lnTo>
                    <a:lnTo>
                      <a:pt x="455858" y="339079"/>
                    </a:lnTo>
                    <a:lnTo>
                      <a:pt x="525179" y="363401"/>
                    </a:lnTo>
                    <a:lnTo>
                      <a:pt x="525387" y="363514"/>
                    </a:lnTo>
                    <a:lnTo>
                      <a:pt x="525431" y="363490"/>
                    </a:lnTo>
                    <a:lnTo>
                      <a:pt x="541192" y="369019"/>
                    </a:lnTo>
                    <a:lnTo>
                      <a:pt x="538370" y="370549"/>
                    </a:lnTo>
                    <a:lnTo>
                      <a:pt x="579747" y="392974"/>
                    </a:lnTo>
                    <a:lnTo>
                      <a:pt x="591425" y="386644"/>
                    </a:lnTo>
                    <a:lnTo>
                      <a:pt x="607186" y="392174"/>
                    </a:lnTo>
                    <a:lnTo>
                      <a:pt x="592729" y="400010"/>
                    </a:lnTo>
                    <a:lnTo>
                      <a:pt x="634099" y="422434"/>
                    </a:lnTo>
                    <a:lnTo>
                      <a:pt x="663643" y="406422"/>
                    </a:lnTo>
                    <a:lnTo>
                      <a:pt x="681628" y="410748"/>
                    </a:lnTo>
                    <a:lnTo>
                      <a:pt x="647082" y="429470"/>
                    </a:lnTo>
                    <a:lnTo>
                      <a:pt x="688458" y="451895"/>
                    </a:lnTo>
                    <a:lnTo>
                      <a:pt x="729836" y="429471"/>
                    </a:lnTo>
                    <a:lnTo>
                      <a:pt x="706190" y="416655"/>
                    </a:lnTo>
                    <a:lnTo>
                      <a:pt x="756931" y="428859"/>
                    </a:lnTo>
                    <a:lnTo>
                      <a:pt x="755802" y="429471"/>
                    </a:lnTo>
                    <a:lnTo>
                      <a:pt x="797173" y="451895"/>
                    </a:lnTo>
                    <a:lnTo>
                      <a:pt x="818670" y="440242"/>
                    </a:lnTo>
                    <a:lnTo>
                      <a:pt x="839282" y="443142"/>
                    </a:lnTo>
                    <a:lnTo>
                      <a:pt x="810152" y="458931"/>
                    </a:lnTo>
                    <a:lnTo>
                      <a:pt x="851526" y="481356"/>
                    </a:lnTo>
                    <a:lnTo>
                      <a:pt x="892901" y="458930"/>
                    </a:lnTo>
                    <a:lnTo>
                      <a:pt x="872356" y="447795"/>
                    </a:lnTo>
                    <a:lnTo>
                      <a:pt x="925593" y="455285"/>
                    </a:lnTo>
                    <a:lnTo>
                      <a:pt x="918866" y="458931"/>
                    </a:lnTo>
                    <a:lnTo>
                      <a:pt x="960240" y="481355"/>
                    </a:lnTo>
                    <a:lnTo>
                      <a:pt x="995383" y="462308"/>
                    </a:lnTo>
                    <a:lnTo>
                      <a:pt x="1037392" y="464249"/>
                    </a:lnTo>
                    <a:lnTo>
                      <a:pt x="1068955" y="481356"/>
                    </a:lnTo>
                    <a:lnTo>
                      <a:pt x="1095562" y="466935"/>
                    </a:lnTo>
                    <a:lnTo>
                      <a:pt x="1119486" y="468040"/>
                    </a:lnTo>
                    <a:lnTo>
                      <a:pt x="1081937" y="488391"/>
                    </a:lnTo>
                    <a:lnTo>
                      <a:pt x="1123312" y="510816"/>
                    </a:lnTo>
                    <a:lnTo>
                      <a:pt x="1164687" y="488392"/>
                    </a:lnTo>
                    <a:lnTo>
                      <a:pt x="1127849" y="468426"/>
                    </a:lnTo>
                    <a:lnTo>
                      <a:pt x="1156233" y="469737"/>
                    </a:lnTo>
                    <a:lnTo>
                      <a:pt x="1177669" y="481356"/>
                    </a:lnTo>
                    <a:lnTo>
                      <a:pt x="1202304" y="468004"/>
                    </a:lnTo>
                    <a:lnTo>
                      <a:pt x="1230253" y="466927"/>
                    </a:lnTo>
                    <a:lnTo>
                      <a:pt x="1190651" y="488392"/>
                    </a:lnTo>
                    <a:lnTo>
                      <a:pt x="1232027" y="510816"/>
                    </a:lnTo>
                    <a:lnTo>
                      <a:pt x="1273402" y="488391"/>
                    </a:lnTo>
                    <a:lnTo>
                      <a:pt x="1233564" y="466800"/>
                    </a:lnTo>
                    <a:lnTo>
                      <a:pt x="1257806" y="465866"/>
                    </a:lnTo>
                    <a:lnTo>
                      <a:pt x="1286383" y="481356"/>
                    </a:lnTo>
                    <a:lnTo>
                      <a:pt x="1319878" y="463201"/>
                    </a:lnTo>
                    <a:lnTo>
                      <a:pt x="1354205" y="459192"/>
                    </a:lnTo>
                    <a:lnTo>
                      <a:pt x="1395097" y="481355"/>
                    </a:lnTo>
                    <a:lnTo>
                      <a:pt x="1436472" y="458930"/>
                    </a:lnTo>
                    <a:lnTo>
                      <a:pt x="1422284" y="451241"/>
                    </a:lnTo>
                    <a:lnTo>
                      <a:pt x="1443645" y="448746"/>
                    </a:lnTo>
                    <a:lnTo>
                      <a:pt x="1449454" y="451894"/>
                    </a:lnTo>
                    <a:lnTo>
                      <a:pt x="1458454" y="447016"/>
                    </a:lnTo>
                    <a:lnTo>
                      <a:pt x="1469985" y="445670"/>
                    </a:lnTo>
                    <a:lnTo>
                      <a:pt x="1496643" y="440390"/>
                    </a:lnTo>
                    <a:lnTo>
                      <a:pt x="1462436" y="458930"/>
                    </a:lnTo>
                    <a:lnTo>
                      <a:pt x="1503810" y="481355"/>
                    </a:lnTo>
                    <a:lnTo>
                      <a:pt x="1545186" y="458930"/>
                    </a:lnTo>
                    <a:lnTo>
                      <a:pt x="1507142" y="438311"/>
                    </a:lnTo>
                    <a:lnTo>
                      <a:pt x="1526158" y="434545"/>
                    </a:lnTo>
                    <a:lnTo>
                      <a:pt x="1558168" y="451894"/>
                    </a:lnTo>
                    <a:lnTo>
                      <a:pt x="1599544" y="429469"/>
                    </a:lnTo>
                    <a:lnTo>
                      <a:pt x="1586763" y="422543"/>
                    </a:lnTo>
                    <a:lnTo>
                      <a:pt x="1605779" y="418777"/>
                    </a:lnTo>
                    <a:lnTo>
                      <a:pt x="1612525" y="422433"/>
                    </a:lnTo>
                    <a:lnTo>
                      <a:pt x="1630654" y="412608"/>
                    </a:lnTo>
                    <a:lnTo>
                      <a:pt x="1685390" y="397014"/>
                    </a:lnTo>
                    <a:lnTo>
                      <a:pt x="1679864" y="400009"/>
                    </a:lnTo>
                    <a:lnTo>
                      <a:pt x="1721240" y="422433"/>
                    </a:lnTo>
                    <a:lnTo>
                      <a:pt x="1762615" y="400008"/>
                    </a:lnTo>
                    <a:lnTo>
                      <a:pt x="1732386" y="383625"/>
                    </a:lnTo>
                    <a:lnTo>
                      <a:pt x="1749405" y="378777"/>
                    </a:lnTo>
                    <a:lnTo>
                      <a:pt x="1775598" y="392973"/>
                    </a:lnTo>
                    <a:lnTo>
                      <a:pt x="1816972" y="370548"/>
                    </a:lnTo>
                    <a:lnTo>
                      <a:pt x="1798499" y="360536"/>
                    </a:lnTo>
                    <a:lnTo>
                      <a:pt x="1813746" y="354727"/>
                    </a:lnTo>
                    <a:lnTo>
                      <a:pt x="1829954" y="363512"/>
                    </a:lnTo>
                    <a:lnTo>
                      <a:pt x="1871330" y="341087"/>
                    </a:lnTo>
                    <a:lnTo>
                      <a:pt x="1862340" y="336215"/>
                    </a:lnTo>
                    <a:lnTo>
                      <a:pt x="1877586" y="330406"/>
                    </a:lnTo>
                    <a:lnTo>
                      <a:pt x="1884312" y="334051"/>
                    </a:lnTo>
                    <a:lnTo>
                      <a:pt x="1925687" y="311627"/>
                    </a:lnTo>
                    <a:lnTo>
                      <a:pt x="1921490" y="309352"/>
                    </a:lnTo>
                    <a:lnTo>
                      <a:pt x="1935105" y="302660"/>
                    </a:lnTo>
                    <a:lnTo>
                      <a:pt x="1938669" y="304591"/>
                    </a:lnTo>
                    <a:lnTo>
                      <a:pt x="1980044" y="282166"/>
                    </a:lnTo>
                    <a:lnTo>
                      <a:pt x="1978498" y="281329"/>
                    </a:lnTo>
                    <a:lnTo>
                      <a:pt x="1992113" y="274636"/>
                    </a:lnTo>
                    <a:lnTo>
                      <a:pt x="1993025" y="275131"/>
                    </a:lnTo>
                    <a:lnTo>
                      <a:pt x="2034402" y="252706"/>
                    </a:lnTo>
                    <a:lnTo>
                      <a:pt x="2031391" y="251074"/>
                    </a:lnTo>
                    <a:lnTo>
                      <a:pt x="2043447" y="243537"/>
                    </a:lnTo>
                    <a:lnTo>
                      <a:pt x="2047383" y="245671"/>
                    </a:lnTo>
                    <a:lnTo>
                      <a:pt x="2088759" y="223246"/>
                    </a:lnTo>
                    <a:lnTo>
                      <a:pt x="2081874" y="219514"/>
                    </a:lnTo>
                    <a:lnTo>
                      <a:pt x="2093931" y="211977"/>
                    </a:lnTo>
                    <a:lnTo>
                      <a:pt x="2101741" y="216210"/>
                    </a:lnTo>
                    <a:lnTo>
                      <a:pt x="2143116" y="193785"/>
                    </a:lnTo>
                    <a:lnTo>
                      <a:pt x="2128802" y="186028"/>
                    </a:lnTo>
                    <a:lnTo>
                      <a:pt x="2139317" y="177655"/>
                    </a:lnTo>
                    <a:lnTo>
                      <a:pt x="2156098" y="186750"/>
                    </a:lnTo>
                    <a:lnTo>
                      <a:pt x="2197473" y="164325"/>
                    </a:lnTo>
                    <a:lnTo>
                      <a:pt x="2172831" y="150968"/>
                    </a:lnTo>
                    <a:lnTo>
                      <a:pt x="2183346" y="142596"/>
                    </a:lnTo>
                    <a:lnTo>
                      <a:pt x="2210455" y="157289"/>
                    </a:lnTo>
                    <a:lnTo>
                      <a:pt x="2238841" y="141904"/>
                    </a:lnTo>
                    <a:lnTo>
                      <a:pt x="2227652" y="162041"/>
                    </a:lnTo>
                    <a:lnTo>
                      <a:pt x="2223437" y="164325"/>
                    </a:lnTo>
                    <a:lnTo>
                      <a:pt x="2225701" y="165552"/>
                    </a:lnTo>
                    <a:lnTo>
                      <a:pt x="2221213" y="173628"/>
                    </a:lnTo>
                    <a:lnTo>
                      <a:pt x="2219283" y="176145"/>
                    </a:lnTo>
                    <a:lnTo>
                      <a:pt x="2210455" y="171361"/>
                    </a:lnTo>
                    <a:lnTo>
                      <a:pt x="2169080" y="193785"/>
                    </a:lnTo>
                    <a:lnTo>
                      <a:pt x="2194996" y="207832"/>
                    </a:lnTo>
                    <a:lnTo>
                      <a:pt x="2187376" y="217773"/>
                    </a:lnTo>
                    <a:lnTo>
                      <a:pt x="2156097" y="200821"/>
                    </a:lnTo>
                    <a:lnTo>
                      <a:pt x="2114722" y="223246"/>
                    </a:lnTo>
                    <a:lnTo>
                      <a:pt x="2156098" y="245670"/>
                    </a:lnTo>
                    <a:lnTo>
                      <a:pt x="2173024" y="236496"/>
                    </a:lnTo>
                    <a:lnTo>
                      <a:pt x="2154574" y="260568"/>
                    </a:lnTo>
                    <a:lnTo>
                      <a:pt x="2114722" y="282167"/>
                    </a:lnTo>
                    <a:lnTo>
                      <a:pt x="2131023" y="291002"/>
                    </a:lnTo>
                    <a:lnTo>
                      <a:pt x="2121720" y="300031"/>
                    </a:lnTo>
                    <a:lnTo>
                      <a:pt x="2101741" y="289203"/>
                    </a:lnTo>
                    <a:lnTo>
                      <a:pt x="2060365" y="311627"/>
                    </a:lnTo>
                    <a:lnTo>
                      <a:pt x="2092069" y="328810"/>
                    </a:lnTo>
                    <a:lnTo>
                      <a:pt x="2082766" y="337840"/>
                    </a:lnTo>
                    <a:lnTo>
                      <a:pt x="2047383" y="318663"/>
                    </a:lnTo>
                    <a:lnTo>
                      <a:pt x="2006008" y="341087"/>
                    </a:lnTo>
                    <a:lnTo>
                      <a:pt x="2047383" y="363512"/>
                    </a:lnTo>
                    <a:lnTo>
                      <a:pt x="2067611" y="352549"/>
                    </a:lnTo>
                    <a:lnTo>
                      <a:pt x="2034779" y="384415"/>
                    </a:lnTo>
                    <a:lnTo>
                      <a:pt x="2006008" y="400008"/>
                    </a:lnTo>
                    <a:lnTo>
                      <a:pt x="2012727" y="403650"/>
                    </a:lnTo>
                    <a:lnTo>
                      <a:pt x="2001568" y="411674"/>
                    </a:lnTo>
                    <a:lnTo>
                      <a:pt x="1993026" y="407044"/>
                    </a:lnTo>
                    <a:lnTo>
                      <a:pt x="1951650" y="429469"/>
                    </a:lnTo>
                    <a:lnTo>
                      <a:pt x="1966001" y="437247"/>
                    </a:lnTo>
                    <a:lnTo>
                      <a:pt x="1954842" y="445271"/>
                    </a:lnTo>
                    <a:lnTo>
                      <a:pt x="1938669" y="436505"/>
                    </a:lnTo>
                    <a:lnTo>
                      <a:pt x="1897293" y="458930"/>
                    </a:lnTo>
                    <a:lnTo>
                      <a:pt x="1919275" y="470844"/>
                    </a:lnTo>
                    <a:lnTo>
                      <a:pt x="1908116" y="478868"/>
                    </a:lnTo>
                    <a:lnTo>
                      <a:pt x="1884311" y="465966"/>
                    </a:lnTo>
                    <a:lnTo>
                      <a:pt x="1842936" y="488391"/>
                    </a:lnTo>
                    <a:lnTo>
                      <a:pt x="1869256" y="502656"/>
                    </a:lnTo>
                    <a:lnTo>
                      <a:pt x="1855947" y="509514"/>
                    </a:lnTo>
                    <a:lnTo>
                      <a:pt x="1829954" y="495427"/>
                    </a:lnTo>
                    <a:lnTo>
                      <a:pt x="1788579" y="517852"/>
                    </a:lnTo>
                    <a:lnTo>
                      <a:pt x="1813527" y="531373"/>
                    </a:lnTo>
                    <a:lnTo>
                      <a:pt x="1800218" y="538231"/>
                    </a:lnTo>
                    <a:lnTo>
                      <a:pt x="1775598" y="524887"/>
                    </a:lnTo>
                    <a:lnTo>
                      <a:pt x="1734222" y="547312"/>
                    </a:lnTo>
                    <a:lnTo>
                      <a:pt x="1757799" y="560091"/>
                    </a:lnTo>
                    <a:lnTo>
                      <a:pt x="1744490" y="566949"/>
                    </a:lnTo>
                    <a:lnTo>
                      <a:pt x="1721240" y="554348"/>
                    </a:lnTo>
                    <a:lnTo>
                      <a:pt x="1679864" y="576773"/>
                    </a:lnTo>
                    <a:lnTo>
                      <a:pt x="1695235" y="585104"/>
                    </a:lnTo>
                    <a:lnTo>
                      <a:pt x="1679312" y="590545"/>
                    </a:lnTo>
                    <a:lnTo>
                      <a:pt x="1666883" y="583809"/>
                    </a:lnTo>
                    <a:lnTo>
                      <a:pt x="1625507" y="606234"/>
                    </a:lnTo>
                    <a:lnTo>
                      <a:pt x="1628561" y="607890"/>
                    </a:lnTo>
                    <a:lnTo>
                      <a:pt x="1612639" y="613331"/>
                    </a:lnTo>
                    <a:lnTo>
                      <a:pt x="1612526" y="613270"/>
                    </a:lnTo>
                    <a:lnTo>
                      <a:pt x="1612027" y="613540"/>
                    </a:lnTo>
                    <a:lnTo>
                      <a:pt x="1563112" y="630257"/>
                    </a:lnTo>
                    <a:lnTo>
                      <a:pt x="1542365" y="634165"/>
                    </a:lnTo>
                    <a:lnTo>
                      <a:pt x="1503811" y="613270"/>
                    </a:lnTo>
                    <a:lnTo>
                      <a:pt x="1462436" y="635695"/>
                    </a:lnTo>
                    <a:lnTo>
                      <a:pt x="1480958" y="645733"/>
                    </a:lnTo>
                    <a:lnTo>
                      <a:pt x="1461691" y="649363"/>
                    </a:lnTo>
                    <a:lnTo>
                      <a:pt x="1449454" y="642731"/>
                    </a:lnTo>
                    <a:lnTo>
                      <a:pt x="1424179" y="656429"/>
                    </a:lnTo>
                    <a:lnTo>
                      <a:pt x="1381018" y="664560"/>
                    </a:lnTo>
                    <a:lnTo>
                      <a:pt x="1340740" y="642730"/>
                    </a:lnTo>
                    <a:lnTo>
                      <a:pt x="1299364" y="665155"/>
                    </a:lnTo>
                    <a:lnTo>
                      <a:pt x="1308110" y="669895"/>
                    </a:lnTo>
                    <a:lnTo>
                      <a:pt x="1260321" y="672244"/>
                    </a:lnTo>
                    <a:lnTo>
                      <a:pt x="1273400" y="665155"/>
                    </a:lnTo>
                    <a:lnTo>
                      <a:pt x="1232026" y="642731"/>
                    </a:lnTo>
                    <a:lnTo>
                      <a:pt x="1190650" y="665155"/>
                    </a:lnTo>
                    <a:lnTo>
                      <a:pt x="1208435" y="674794"/>
                    </a:lnTo>
                    <a:lnTo>
                      <a:pt x="1184630" y="675964"/>
                    </a:lnTo>
                    <a:lnTo>
                      <a:pt x="1177668" y="672191"/>
                    </a:lnTo>
                    <a:lnTo>
                      <a:pt x="1169318" y="676717"/>
                    </a:lnTo>
                    <a:lnTo>
                      <a:pt x="1152929" y="677522"/>
                    </a:lnTo>
                    <a:lnTo>
                      <a:pt x="1143235" y="676782"/>
                    </a:lnTo>
                    <a:lnTo>
                      <a:pt x="1164686" y="665155"/>
                    </a:lnTo>
                    <a:lnTo>
                      <a:pt x="1123311" y="642731"/>
                    </a:lnTo>
                    <a:lnTo>
                      <a:pt x="1081936" y="665156"/>
                    </a:lnTo>
                    <a:lnTo>
                      <a:pt x="1096851" y="673239"/>
                    </a:lnTo>
                    <a:lnTo>
                      <a:pt x="1047948" y="669504"/>
                    </a:lnTo>
                    <a:lnTo>
                      <a:pt x="1055973" y="665155"/>
                    </a:lnTo>
                    <a:lnTo>
                      <a:pt x="1014597" y="642731"/>
                    </a:lnTo>
                    <a:lnTo>
                      <a:pt x="975419" y="663965"/>
                    </a:lnTo>
                    <a:lnTo>
                      <a:pt x="940082" y="661266"/>
                    </a:lnTo>
                    <a:lnTo>
                      <a:pt x="905883" y="642731"/>
                    </a:lnTo>
                    <a:lnTo>
                      <a:pt x="890104" y="651283"/>
                    </a:lnTo>
                    <a:lnTo>
                      <a:pt x="871308" y="647398"/>
                    </a:lnTo>
                    <a:lnTo>
                      <a:pt x="892901" y="635695"/>
                    </a:lnTo>
                    <a:lnTo>
                      <a:pt x="851526" y="613270"/>
                    </a:lnTo>
                    <a:lnTo>
                      <a:pt x="811404" y="635016"/>
                    </a:lnTo>
                    <a:lnTo>
                      <a:pt x="765395" y="625506"/>
                    </a:lnTo>
                    <a:lnTo>
                      <a:pt x="742818" y="613270"/>
                    </a:lnTo>
                    <a:lnTo>
                      <a:pt x="734332" y="617870"/>
                    </a:lnTo>
                    <a:lnTo>
                      <a:pt x="718576" y="612336"/>
                    </a:lnTo>
                    <a:lnTo>
                      <a:pt x="729835" y="606234"/>
                    </a:lnTo>
                    <a:lnTo>
                      <a:pt x="688459" y="583810"/>
                    </a:lnTo>
                    <a:lnTo>
                      <a:pt x="668362" y="594702"/>
                    </a:lnTo>
                    <a:lnTo>
                      <a:pt x="652606" y="589169"/>
                    </a:lnTo>
                    <a:lnTo>
                      <a:pt x="675477" y="576773"/>
                    </a:lnTo>
                    <a:lnTo>
                      <a:pt x="634099" y="554349"/>
                    </a:lnTo>
                    <a:lnTo>
                      <a:pt x="602393" y="571535"/>
                    </a:lnTo>
                    <a:lnTo>
                      <a:pt x="586637" y="566001"/>
                    </a:lnTo>
                    <a:lnTo>
                      <a:pt x="621118" y="547313"/>
                    </a:lnTo>
                    <a:lnTo>
                      <a:pt x="579747" y="524889"/>
                    </a:lnTo>
                    <a:lnTo>
                      <a:pt x="541496" y="545620"/>
                    </a:lnTo>
                    <a:lnTo>
                      <a:pt x="528194" y="538758"/>
                    </a:lnTo>
                    <a:lnTo>
                      <a:pt x="566766" y="517853"/>
                    </a:lnTo>
                    <a:lnTo>
                      <a:pt x="525387" y="495427"/>
                    </a:lnTo>
                    <a:lnTo>
                      <a:pt x="485797" y="516885"/>
                    </a:lnTo>
                    <a:lnTo>
                      <a:pt x="472495" y="510023"/>
                    </a:lnTo>
                    <a:lnTo>
                      <a:pt x="512407" y="488391"/>
                    </a:lnTo>
                    <a:lnTo>
                      <a:pt x="471034" y="465967"/>
                    </a:lnTo>
                    <a:lnTo>
                      <a:pt x="430101" y="488151"/>
                    </a:lnTo>
                    <a:lnTo>
                      <a:pt x="416800" y="481289"/>
                    </a:lnTo>
                    <a:lnTo>
                      <a:pt x="458053" y="458931"/>
                    </a:lnTo>
                    <a:lnTo>
                      <a:pt x="416675" y="436506"/>
                    </a:lnTo>
                    <a:lnTo>
                      <a:pt x="380909" y="455892"/>
                    </a:lnTo>
                    <a:lnTo>
                      <a:pt x="369677" y="447908"/>
                    </a:lnTo>
                    <a:lnTo>
                      <a:pt x="403694" y="429470"/>
                    </a:lnTo>
                    <a:lnTo>
                      <a:pt x="362321" y="407046"/>
                    </a:lnTo>
                    <a:lnTo>
                      <a:pt x="333878" y="422461"/>
                    </a:lnTo>
                    <a:lnTo>
                      <a:pt x="322645" y="414477"/>
                    </a:lnTo>
                    <a:lnTo>
                      <a:pt x="349337" y="400010"/>
                    </a:lnTo>
                    <a:lnTo>
                      <a:pt x="307962" y="377586"/>
                    </a:lnTo>
                    <a:lnTo>
                      <a:pt x="286846" y="389030"/>
                    </a:lnTo>
                    <a:lnTo>
                      <a:pt x="284512" y="387371"/>
                    </a:lnTo>
                    <a:lnTo>
                      <a:pt x="277058" y="380263"/>
                    </a:lnTo>
                    <a:lnTo>
                      <a:pt x="294980" y="370549"/>
                    </a:lnTo>
                    <a:lnTo>
                      <a:pt x="253606" y="348125"/>
                    </a:lnTo>
                    <a:lnTo>
                      <a:pt x="247071" y="351667"/>
                    </a:lnTo>
                    <a:lnTo>
                      <a:pt x="237662" y="342694"/>
                    </a:lnTo>
                    <a:lnTo>
                      <a:pt x="240623" y="341089"/>
                    </a:lnTo>
                    <a:lnTo>
                      <a:pt x="229863" y="335258"/>
                    </a:lnTo>
                    <a:lnTo>
                      <a:pt x="195679" y="302659"/>
                    </a:lnTo>
                    <a:lnTo>
                      <a:pt x="199247" y="304593"/>
                    </a:lnTo>
                    <a:lnTo>
                      <a:pt x="240620" y="282168"/>
                    </a:lnTo>
                    <a:lnTo>
                      <a:pt x="199245" y="259744"/>
                    </a:lnTo>
                    <a:lnTo>
                      <a:pt x="169293" y="275977"/>
                    </a:lnTo>
                    <a:lnTo>
                      <a:pt x="161566" y="266095"/>
                    </a:lnTo>
                    <a:lnTo>
                      <a:pt x="186267" y="252708"/>
                    </a:lnTo>
                    <a:lnTo>
                      <a:pt x="144887" y="230283"/>
                    </a:lnTo>
                    <a:lnTo>
                      <a:pt x="136935" y="234593"/>
                    </a:lnTo>
                    <a:lnTo>
                      <a:pt x="129207" y="224710"/>
                    </a:lnTo>
                    <a:lnTo>
                      <a:pt x="131906" y="223247"/>
                    </a:lnTo>
                    <a:lnTo>
                      <a:pt x="125237" y="219633"/>
                    </a:lnTo>
                    <a:lnTo>
                      <a:pt x="106141" y="195209"/>
                    </a:lnTo>
                    <a:lnTo>
                      <a:pt x="144887" y="216211"/>
                    </a:lnTo>
                    <a:lnTo>
                      <a:pt x="186267" y="193786"/>
                    </a:lnTo>
                    <a:lnTo>
                      <a:pt x="144890" y="171362"/>
                    </a:lnTo>
                    <a:lnTo>
                      <a:pt x="104578" y="193211"/>
                    </a:lnTo>
                    <a:lnTo>
                      <a:pt x="96850" y="183326"/>
                    </a:lnTo>
                    <a:lnTo>
                      <a:pt x="131906" y="164326"/>
                    </a:lnTo>
                    <a:lnTo>
                      <a:pt x="90533" y="141902"/>
                    </a:lnTo>
                    <a:lnTo>
                      <a:pt x="74839" y="150407"/>
                    </a:lnTo>
                    <a:lnTo>
                      <a:pt x="68740" y="139640"/>
                    </a:lnTo>
                    <a:lnTo>
                      <a:pt x="77551" y="134865"/>
                    </a:lnTo>
                    <a:lnTo>
                      <a:pt x="60933" y="125858"/>
                    </a:lnTo>
                    <a:close/>
                    <a:moveTo>
                      <a:pt x="67793" y="81232"/>
                    </a:moveTo>
                    <a:lnTo>
                      <a:pt x="75907" y="90907"/>
                    </a:lnTo>
                    <a:lnTo>
                      <a:pt x="49302" y="105327"/>
                    </a:lnTo>
                    <a:lnTo>
                      <a:pt x="43203" y="94560"/>
                    </a:lnTo>
                    <a:close/>
                    <a:moveTo>
                      <a:pt x="2285690" y="57592"/>
                    </a:moveTo>
                    <a:lnTo>
                      <a:pt x="2270017" y="85798"/>
                    </a:lnTo>
                    <a:lnTo>
                      <a:pt x="2264813" y="82978"/>
                    </a:lnTo>
                    <a:lnTo>
                      <a:pt x="2223436" y="105402"/>
                    </a:lnTo>
                    <a:lnTo>
                      <a:pt x="2250863" y="120268"/>
                    </a:lnTo>
                    <a:lnTo>
                      <a:pt x="2244854" y="131083"/>
                    </a:lnTo>
                    <a:lnTo>
                      <a:pt x="2212779" y="113698"/>
                    </a:lnTo>
                    <a:lnTo>
                      <a:pt x="2241253" y="81675"/>
                    </a:lnTo>
                    <a:lnTo>
                      <a:pt x="2251831" y="75942"/>
                    </a:lnTo>
                    <a:lnTo>
                      <a:pt x="2248133" y="73938"/>
                    </a:lnTo>
                    <a:lnTo>
                      <a:pt x="2256576" y="64443"/>
                    </a:lnTo>
                    <a:lnTo>
                      <a:pt x="2264813" y="68907"/>
                    </a:lnTo>
                    <a:close/>
                    <a:moveTo>
                      <a:pt x="2291929" y="24684"/>
                    </a:moveTo>
                    <a:lnTo>
                      <a:pt x="2297359" y="27628"/>
                    </a:lnTo>
                    <a:lnTo>
                      <a:pt x="2293272" y="39484"/>
                    </a:lnTo>
                    <a:lnTo>
                      <a:pt x="2283486" y="34180"/>
                    </a:lnTo>
                    <a:close/>
                    <a:moveTo>
                      <a:pt x="8514" y="24456"/>
                    </a:moveTo>
                    <a:lnTo>
                      <a:pt x="29897" y="36045"/>
                    </a:lnTo>
                    <a:lnTo>
                      <a:pt x="51531" y="61842"/>
                    </a:lnTo>
                    <a:lnTo>
                      <a:pt x="36175" y="53520"/>
                    </a:lnTo>
                    <a:lnTo>
                      <a:pt x="23765" y="60246"/>
                    </a:lnTo>
                    <a:lnTo>
                      <a:pt x="17666" y="49479"/>
                    </a:lnTo>
                    <a:lnTo>
                      <a:pt x="23194" y="46483"/>
                    </a:lnTo>
                    <a:lnTo>
                      <a:pt x="14593" y="41822"/>
                    </a:lnTo>
                    <a:close/>
                    <a:moveTo>
                      <a:pt x="247" y="0"/>
                    </a:moveTo>
                    <a:lnTo>
                      <a:pt x="1701" y="2425"/>
                    </a:lnTo>
                    <a:lnTo>
                      <a:pt x="7962" y="9890"/>
                    </a:lnTo>
                    <a:lnTo>
                      <a:pt x="4141" y="11961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CC9900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577" name="グループ化 576">
                <a:extLst>
                  <a:ext uri="{FF2B5EF4-FFF2-40B4-BE49-F238E27FC236}">
                    <a16:creationId xmlns:a16="http://schemas.microsoft.com/office/drawing/2014/main" id="{5EB71532-9A76-425D-8E87-761A3E766A1B}"/>
                  </a:ext>
                </a:extLst>
              </p:cNvPr>
              <p:cNvGrpSpPr/>
              <p:nvPr/>
            </p:nvGrpSpPr>
            <p:grpSpPr>
              <a:xfrm>
                <a:off x="3650457" y="2109787"/>
                <a:ext cx="2605086" cy="935613"/>
                <a:chOff x="3650457" y="2109787"/>
                <a:chExt cx="2605086" cy="935613"/>
              </a:xfrm>
              <a:grpFill/>
            </p:grpSpPr>
            <p:sp>
              <p:nvSpPr>
                <p:cNvPr id="578" name="フリーフォーム: 図形 577">
                  <a:extLst>
                    <a:ext uri="{FF2B5EF4-FFF2-40B4-BE49-F238E27FC236}">
                      <a16:creationId xmlns:a16="http://schemas.microsoft.com/office/drawing/2014/main" id="{CDC15203-3BD5-4F75-905D-97AD847F7F99}"/>
                    </a:ext>
                  </a:extLst>
                </p:cNvPr>
                <p:cNvSpPr/>
                <p:nvPr/>
              </p:nvSpPr>
              <p:spPr>
                <a:xfrm>
                  <a:off x="3677677" y="2205039"/>
                  <a:ext cx="2550646" cy="840361"/>
                </a:xfrm>
                <a:custGeom>
                  <a:avLst/>
                  <a:gdLst>
                    <a:gd name="connsiteX0" fmla="*/ 3082 w 2550646"/>
                    <a:gd name="connsiteY0" fmla="*/ 0 h 840361"/>
                    <a:gd name="connsiteX1" fmla="*/ 64167 w 2550646"/>
                    <a:gd name="connsiteY1" fmla="*/ 0 h 840361"/>
                    <a:gd name="connsiteX2" fmla="*/ 62473 w 2550646"/>
                    <a:gd name="connsiteY2" fmla="*/ 20637 h 840361"/>
                    <a:gd name="connsiteX3" fmla="*/ 1275323 w 2550646"/>
                    <a:gd name="connsiteY3" fmla="*/ 766762 h 840361"/>
                    <a:gd name="connsiteX4" fmla="*/ 2488173 w 2550646"/>
                    <a:gd name="connsiteY4" fmla="*/ 20637 h 840361"/>
                    <a:gd name="connsiteX5" fmla="*/ 2486479 w 2550646"/>
                    <a:gd name="connsiteY5" fmla="*/ 0 h 840361"/>
                    <a:gd name="connsiteX6" fmla="*/ 2547564 w 2550646"/>
                    <a:gd name="connsiteY6" fmla="*/ 0 h 840361"/>
                    <a:gd name="connsiteX7" fmla="*/ 2550646 w 2550646"/>
                    <a:gd name="connsiteY7" fmla="*/ 38387 h 840361"/>
                    <a:gd name="connsiteX8" fmla="*/ 1275323 w 2550646"/>
                    <a:gd name="connsiteY8" fmla="*/ 840361 h 840361"/>
                    <a:gd name="connsiteX9" fmla="*/ 0 w 2550646"/>
                    <a:gd name="connsiteY9" fmla="*/ 38387 h 840361"/>
                    <a:gd name="connsiteX10" fmla="*/ 3082 w 2550646"/>
                    <a:gd name="connsiteY10" fmla="*/ 0 h 840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0646" h="840361">
                      <a:moveTo>
                        <a:pt x="3082" y="0"/>
                      </a:moveTo>
                      <a:lnTo>
                        <a:pt x="64167" y="0"/>
                      </a:lnTo>
                      <a:lnTo>
                        <a:pt x="62473" y="20637"/>
                      </a:lnTo>
                      <a:cubicBezTo>
                        <a:pt x="62473" y="432710"/>
                        <a:pt x="605484" y="766762"/>
                        <a:pt x="1275323" y="766762"/>
                      </a:cubicBezTo>
                      <a:cubicBezTo>
                        <a:pt x="1945162" y="766762"/>
                        <a:pt x="2488173" y="432710"/>
                        <a:pt x="2488173" y="20637"/>
                      </a:cubicBezTo>
                      <a:lnTo>
                        <a:pt x="2486479" y="0"/>
                      </a:lnTo>
                      <a:lnTo>
                        <a:pt x="2547564" y="0"/>
                      </a:lnTo>
                      <a:lnTo>
                        <a:pt x="2550646" y="38387"/>
                      </a:lnTo>
                      <a:cubicBezTo>
                        <a:pt x="2550646" y="481305"/>
                        <a:pt x="1979664" y="840361"/>
                        <a:pt x="1275323" y="840361"/>
                      </a:cubicBezTo>
                      <a:cubicBezTo>
                        <a:pt x="570982" y="840361"/>
                        <a:pt x="0" y="481305"/>
                        <a:pt x="0" y="38387"/>
                      </a:cubicBezTo>
                      <a:lnTo>
                        <a:pt x="3082" y="0"/>
                      </a:ln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9" name="フリーフォーム: 図形 578">
                  <a:extLst>
                    <a:ext uri="{FF2B5EF4-FFF2-40B4-BE49-F238E27FC236}">
                      <a16:creationId xmlns:a16="http://schemas.microsoft.com/office/drawing/2014/main" id="{98777A45-7E5C-4CA1-818F-67D5812F48F5}"/>
                    </a:ext>
                  </a:extLst>
                </p:cNvPr>
                <p:cNvSpPr/>
                <p:nvPr/>
              </p:nvSpPr>
              <p:spPr>
                <a:xfrm>
                  <a:off x="3650457" y="2109787"/>
                  <a:ext cx="147637" cy="223838"/>
                </a:xfrm>
                <a:custGeom>
                  <a:avLst/>
                  <a:gdLst>
                    <a:gd name="connsiteX0" fmla="*/ 53182 w 147637"/>
                    <a:gd name="connsiteY0" fmla="*/ 0 h 223838"/>
                    <a:gd name="connsiteX1" fmla="*/ 94455 w 147637"/>
                    <a:gd name="connsiteY1" fmla="*/ 0 h 223838"/>
                    <a:gd name="connsiteX2" fmla="*/ 147637 w 147637"/>
                    <a:gd name="connsiteY2" fmla="*/ 53182 h 223838"/>
                    <a:gd name="connsiteX3" fmla="*/ 147637 w 147637"/>
                    <a:gd name="connsiteY3" fmla="*/ 177800 h 223838"/>
                    <a:gd name="connsiteX4" fmla="*/ 132061 w 147637"/>
                    <a:gd name="connsiteY4" fmla="*/ 215406 h 223838"/>
                    <a:gd name="connsiteX5" fmla="*/ 111702 w 147637"/>
                    <a:gd name="connsiteY5" fmla="*/ 223838 h 223838"/>
                    <a:gd name="connsiteX6" fmla="*/ 94455 w 147637"/>
                    <a:gd name="connsiteY6" fmla="*/ 216694 h 223838"/>
                    <a:gd name="connsiteX7" fmla="*/ 53182 w 147637"/>
                    <a:gd name="connsiteY7" fmla="*/ 216694 h 223838"/>
                    <a:gd name="connsiteX8" fmla="*/ 35935 w 147637"/>
                    <a:gd name="connsiteY8" fmla="*/ 223838 h 223838"/>
                    <a:gd name="connsiteX9" fmla="*/ 15577 w 147637"/>
                    <a:gd name="connsiteY9" fmla="*/ 215406 h 223838"/>
                    <a:gd name="connsiteX10" fmla="*/ 0 w 147637"/>
                    <a:gd name="connsiteY10" fmla="*/ 177800 h 223838"/>
                    <a:gd name="connsiteX11" fmla="*/ 0 w 147637"/>
                    <a:gd name="connsiteY11" fmla="*/ 53182 h 223838"/>
                    <a:gd name="connsiteX12" fmla="*/ 53182 w 147637"/>
                    <a:gd name="connsiteY12" fmla="*/ 0 h 22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7637" h="223838">
                      <a:moveTo>
                        <a:pt x="53182" y="0"/>
                      </a:moveTo>
                      <a:lnTo>
                        <a:pt x="94455" y="0"/>
                      </a:lnTo>
                      <a:cubicBezTo>
                        <a:pt x="123827" y="0"/>
                        <a:pt x="147637" y="23810"/>
                        <a:pt x="147637" y="53182"/>
                      </a:cubicBezTo>
                      <a:lnTo>
                        <a:pt x="147637" y="177800"/>
                      </a:lnTo>
                      <a:cubicBezTo>
                        <a:pt x="147637" y="192486"/>
                        <a:pt x="141685" y="205782"/>
                        <a:pt x="132061" y="215406"/>
                      </a:cubicBezTo>
                      <a:lnTo>
                        <a:pt x="111702" y="223838"/>
                      </a:lnTo>
                      <a:lnTo>
                        <a:pt x="94455" y="216694"/>
                      </a:lnTo>
                      <a:lnTo>
                        <a:pt x="53182" y="216694"/>
                      </a:lnTo>
                      <a:lnTo>
                        <a:pt x="35935" y="223838"/>
                      </a:lnTo>
                      <a:lnTo>
                        <a:pt x="15577" y="215406"/>
                      </a:lnTo>
                      <a:cubicBezTo>
                        <a:pt x="5953" y="205782"/>
                        <a:pt x="0" y="192486"/>
                        <a:pt x="0" y="177800"/>
                      </a:cubicBezTo>
                      <a:lnTo>
                        <a:pt x="0" y="53182"/>
                      </a:lnTo>
                      <a:cubicBezTo>
                        <a:pt x="0" y="23810"/>
                        <a:pt x="23810" y="0"/>
                        <a:pt x="53182" y="0"/>
                      </a:cubicBezTo>
                      <a:close/>
                    </a:path>
                  </a:pathLst>
                </a:custGeom>
                <a:pattFill prst="dkHorz">
                  <a:fgClr>
                    <a:schemeClr val="accent4">
                      <a:lumMod val="60000"/>
                      <a:lumOff val="40000"/>
                    </a:schemeClr>
                  </a:fgClr>
                  <a:bgClr>
                    <a:schemeClr val="accent4">
                      <a:lumMod val="75000"/>
                    </a:schemeClr>
                  </a:bgClr>
                </a:patt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0" name="フリーフォーム: 図形 579">
                  <a:extLst>
                    <a:ext uri="{FF2B5EF4-FFF2-40B4-BE49-F238E27FC236}">
                      <a16:creationId xmlns:a16="http://schemas.microsoft.com/office/drawing/2014/main" id="{C5ED378D-9A0C-4B93-B476-3F6DE34BF743}"/>
                    </a:ext>
                  </a:extLst>
                </p:cNvPr>
                <p:cNvSpPr/>
                <p:nvPr/>
              </p:nvSpPr>
              <p:spPr>
                <a:xfrm>
                  <a:off x="6107906" y="2109787"/>
                  <a:ext cx="147637" cy="223838"/>
                </a:xfrm>
                <a:custGeom>
                  <a:avLst/>
                  <a:gdLst>
                    <a:gd name="connsiteX0" fmla="*/ 53182 w 147637"/>
                    <a:gd name="connsiteY0" fmla="*/ 0 h 223838"/>
                    <a:gd name="connsiteX1" fmla="*/ 94455 w 147637"/>
                    <a:gd name="connsiteY1" fmla="*/ 0 h 223838"/>
                    <a:gd name="connsiteX2" fmla="*/ 147637 w 147637"/>
                    <a:gd name="connsiteY2" fmla="*/ 53182 h 223838"/>
                    <a:gd name="connsiteX3" fmla="*/ 147637 w 147637"/>
                    <a:gd name="connsiteY3" fmla="*/ 177800 h 223838"/>
                    <a:gd name="connsiteX4" fmla="*/ 132061 w 147637"/>
                    <a:gd name="connsiteY4" fmla="*/ 215406 h 223838"/>
                    <a:gd name="connsiteX5" fmla="*/ 111702 w 147637"/>
                    <a:gd name="connsiteY5" fmla="*/ 223838 h 223838"/>
                    <a:gd name="connsiteX6" fmla="*/ 94455 w 147637"/>
                    <a:gd name="connsiteY6" fmla="*/ 216694 h 223838"/>
                    <a:gd name="connsiteX7" fmla="*/ 53182 w 147637"/>
                    <a:gd name="connsiteY7" fmla="*/ 216694 h 223838"/>
                    <a:gd name="connsiteX8" fmla="*/ 35935 w 147637"/>
                    <a:gd name="connsiteY8" fmla="*/ 223838 h 223838"/>
                    <a:gd name="connsiteX9" fmla="*/ 15577 w 147637"/>
                    <a:gd name="connsiteY9" fmla="*/ 215406 h 223838"/>
                    <a:gd name="connsiteX10" fmla="*/ 0 w 147637"/>
                    <a:gd name="connsiteY10" fmla="*/ 177800 h 223838"/>
                    <a:gd name="connsiteX11" fmla="*/ 0 w 147637"/>
                    <a:gd name="connsiteY11" fmla="*/ 53182 h 223838"/>
                    <a:gd name="connsiteX12" fmla="*/ 53182 w 147637"/>
                    <a:gd name="connsiteY12" fmla="*/ 0 h 22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7637" h="223838">
                      <a:moveTo>
                        <a:pt x="53182" y="0"/>
                      </a:moveTo>
                      <a:lnTo>
                        <a:pt x="94455" y="0"/>
                      </a:lnTo>
                      <a:cubicBezTo>
                        <a:pt x="123827" y="0"/>
                        <a:pt x="147637" y="23810"/>
                        <a:pt x="147637" y="53182"/>
                      </a:cubicBezTo>
                      <a:lnTo>
                        <a:pt x="147637" y="177800"/>
                      </a:lnTo>
                      <a:cubicBezTo>
                        <a:pt x="147637" y="192486"/>
                        <a:pt x="141685" y="205782"/>
                        <a:pt x="132061" y="215406"/>
                      </a:cubicBezTo>
                      <a:lnTo>
                        <a:pt x="111702" y="223838"/>
                      </a:lnTo>
                      <a:lnTo>
                        <a:pt x="94455" y="216694"/>
                      </a:lnTo>
                      <a:lnTo>
                        <a:pt x="53182" y="216694"/>
                      </a:lnTo>
                      <a:lnTo>
                        <a:pt x="35935" y="223838"/>
                      </a:lnTo>
                      <a:lnTo>
                        <a:pt x="15577" y="215406"/>
                      </a:lnTo>
                      <a:cubicBezTo>
                        <a:pt x="5953" y="205782"/>
                        <a:pt x="0" y="192486"/>
                        <a:pt x="0" y="177800"/>
                      </a:cubicBezTo>
                      <a:lnTo>
                        <a:pt x="0" y="53182"/>
                      </a:lnTo>
                      <a:cubicBezTo>
                        <a:pt x="0" y="23810"/>
                        <a:pt x="23810" y="0"/>
                        <a:pt x="53182" y="0"/>
                      </a:cubicBezTo>
                      <a:close/>
                    </a:path>
                  </a:pathLst>
                </a:custGeom>
                <a:pattFill prst="dkHorz">
                  <a:fgClr>
                    <a:schemeClr val="accent4">
                      <a:lumMod val="60000"/>
                      <a:lumOff val="40000"/>
                    </a:schemeClr>
                  </a:fgClr>
                  <a:bgClr>
                    <a:schemeClr val="accent4">
                      <a:lumMod val="75000"/>
                    </a:schemeClr>
                  </a:bgClr>
                </a:patt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581" name="グループ化 580">
            <a:extLst>
              <a:ext uri="{FF2B5EF4-FFF2-40B4-BE49-F238E27FC236}">
                <a16:creationId xmlns:a16="http://schemas.microsoft.com/office/drawing/2014/main" id="{948D3142-474F-4503-8DFC-6195143E74F3}"/>
              </a:ext>
            </a:extLst>
          </p:cNvPr>
          <p:cNvGrpSpPr/>
          <p:nvPr/>
        </p:nvGrpSpPr>
        <p:grpSpPr>
          <a:xfrm>
            <a:off x="1133975" y="3833864"/>
            <a:ext cx="1543463" cy="2513599"/>
            <a:chOff x="2473008" y="2244321"/>
            <a:chExt cx="1900201" cy="2591257"/>
          </a:xfrm>
        </p:grpSpPr>
        <p:sp>
          <p:nvSpPr>
            <p:cNvPr id="582" name="フリーフォーム: 図形 581">
              <a:extLst>
                <a:ext uri="{FF2B5EF4-FFF2-40B4-BE49-F238E27FC236}">
                  <a16:creationId xmlns:a16="http://schemas.microsoft.com/office/drawing/2014/main" id="{1147FB81-B384-411F-A8EC-06A1AC65694F}"/>
                </a:ext>
              </a:extLst>
            </p:cNvPr>
            <p:cNvSpPr/>
            <p:nvPr/>
          </p:nvSpPr>
          <p:spPr>
            <a:xfrm>
              <a:off x="3648810" y="2476076"/>
              <a:ext cx="129036" cy="203731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83" name="フリーフォーム: 図形 582">
              <a:extLst>
                <a:ext uri="{FF2B5EF4-FFF2-40B4-BE49-F238E27FC236}">
                  <a16:creationId xmlns:a16="http://schemas.microsoft.com/office/drawing/2014/main" id="{DC6AB69B-F5C5-4CF1-8C6F-E9BE9182980A}"/>
                </a:ext>
              </a:extLst>
            </p:cNvPr>
            <p:cNvSpPr/>
            <p:nvPr/>
          </p:nvSpPr>
          <p:spPr>
            <a:xfrm rot="17682009">
              <a:off x="2461638" y="2940574"/>
              <a:ext cx="212423" cy="189683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84" name="フリーフォーム: 図形 583">
              <a:extLst>
                <a:ext uri="{FF2B5EF4-FFF2-40B4-BE49-F238E27FC236}">
                  <a16:creationId xmlns:a16="http://schemas.microsoft.com/office/drawing/2014/main" id="{861C0B53-F73C-421D-808F-BBE493CE4B94}"/>
                </a:ext>
              </a:extLst>
            </p:cNvPr>
            <p:cNvSpPr/>
            <p:nvPr/>
          </p:nvSpPr>
          <p:spPr>
            <a:xfrm rot="4773898">
              <a:off x="3815608" y="2510952"/>
              <a:ext cx="141242" cy="26535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85" name="フリーフォーム: 図形 584">
              <a:extLst>
                <a:ext uri="{FF2B5EF4-FFF2-40B4-BE49-F238E27FC236}">
                  <a16:creationId xmlns:a16="http://schemas.microsoft.com/office/drawing/2014/main" id="{1F6221C8-FBC7-4DA5-B277-F46A0375EAA4}"/>
                </a:ext>
              </a:extLst>
            </p:cNvPr>
            <p:cNvSpPr/>
            <p:nvPr/>
          </p:nvSpPr>
          <p:spPr>
            <a:xfrm rot="17006378">
              <a:off x="3075278" y="3298946"/>
              <a:ext cx="154028" cy="23478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86" name="フリーフォーム: 図形 585">
              <a:extLst>
                <a:ext uri="{FF2B5EF4-FFF2-40B4-BE49-F238E27FC236}">
                  <a16:creationId xmlns:a16="http://schemas.microsoft.com/office/drawing/2014/main" id="{C8FB5B38-B286-4D6A-8B9F-310F885227B9}"/>
                </a:ext>
              </a:extLst>
            </p:cNvPr>
            <p:cNvSpPr/>
            <p:nvPr/>
          </p:nvSpPr>
          <p:spPr>
            <a:xfrm rot="20802130">
              <a:off x="3340335" y="2830579"/>
              <a:ext cx="100471" cy="18068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87" name="フリーフォーム: 図形 586">
              <a:extLst>
                <a:ext uri="{FF2B5EF4-FFF2-40B4-BE49-F238E27FC236}">
                  <a16:creationId xmlns:a16="http://schemas.microsoft.com/office/drawing/2014/main" id="{0312B168-6CB1-4CD2-8D9E-38A434195A68}"/>
                </a:ext>
              </a:extLst>
            </p:cNvPr>
            <p:cNvSpPr/>
            <p:nvPr/>
          </p:nvSpPr>
          <p:spPr>
            <a:xfrm rot="1364932">
              <a:off x="2880727" y="3271580"/>
              <a:ext cx="100274" cy="120367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88" name="フリーフォーム: 図形 587">
              <a:extLst>
                <a:ext uri="{FF2B5EF4-FFF2-40B4-BE49-F238E27FC236}">
                  <a16:creationId xmlns:a16="http://schemas.microsoft.com/office/drawing/2014/main" id="{8372C4BE-D5E7-47E7-BB32-640E4664DD6E}"/>
                </a:ext>
              </a:extLst>
            </p:cNvPr>
            <p:cNvSpPr/>
            <p:nvPr/>
          </p:nvSpPr>
          <p:spPr>
            <a:xfrm rot="13533628">
              <a:off x="3136658" y="3096622"/>
              <a:ext cx="84014" cy="14983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89" name="フリーフォーム: 図形 588">
              <a:extLst>
                <a:ext uri="{FF2B5EF4-FFF2-40B4-BE49-F238E27FC236}">
                  <a16:creationId xmlns:a16="http://schemas.microsoft.com/office/drawing/2014/main" id="{4E32B88A-1318-4DF7-9044-A8DBA90F7476}"/>
                </a:ext>
              </a:extLst>
            </p:cNvPr>
            <p:cNvSpPr/>
            <p:nvPr/>
          </p:nvSpPr>
          <p:spPr>
            <a:xfrm rot="17445795">
              <a:off x="3492259" y="3896722"/>
              <a:ext cx="84014" cy="14983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0" name="フリーフォーム: 図形 589">
              <a:extLst>
                <a:ext uri="{FF2B5EF4-FFF2-40B4-BE49-F238E27FC236}">
                  <a16:creationId xmlns:a16="http://schemas.microsoft.com/office/drawing/2014/main" id="{27155C9A-0737-48A1-9785-29F194171661}"/>
                </a:ext>
              </a:extLst>
            </p:cNvPr>
            <p:cNvSpPr/>
            <p:nvPr/>
          </p:nvSpPr>
          <p:spPr>
            <a:xfrm rot="5400000">
              <a:off x="3405454" y="3193425"/>
              <a:ext cx="157685" cy="266454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1" name="フリーフォーム: 図形 590">
              <a:extLst>
                <a:ext uri="{FF2B5EF4-FFF2-40B4-BE49-F238E27FC236}">
                  <a16:creationId xmlns:a16="http://schemas.microsoft.com/office/drawing/2014/main" id="{46D37144-5D04-44D7-88A6-50FE65CE7B76}"/>
                </a:ext>
              </a:extLst>
            </p:cNvPr>
            <p:cNvSpPr/>
            <p:nvPr/>
          </p:nvSpPr>
          <p:spPr>
            <a:xfrm rot="16381091">
              <a:off x="3359713" y="2642429"/>
              <a:ext cx="157685" cy="266454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2" name="フリーフォーム: 図形 591">
              <a:extLst>
                <a:ext uri="{FF2B5EF4-FFF2-40B4-BE49-F238E27FC236}">
                  <a16:creationId xmlns:a16="http://schemas.microsoft.com/office/drawing/2014/main" id="{470AAA09-F7EB-4426-AD6A-AD921963851F}"/>
                </a:ext>
              </a:extLst>
            </p:cNvPr>
            <p:cNvSpPr/>
            <p:nvPr/>
          </p:nvSpPr>
          <p:spPr>
            <a:xfrm rot="201157">
              <a:off x="3736362" y="3663063"/>
              <a:ext cx="106876" cy="193698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3" name="フリーフォーム: 図形 592">
              <a:extLst>
                <a:ext uri="{FF2B5EF4-FFF2-40B4-BE49-F238E27FC236}">
                  <a16:creationId xmlns:a16="http://schemas.microsoft.com/office/drawing/2014/main" id="{924F5992-473C-4ADE-906A-9A56CED3B9A3}"/>
                </a:ext>
              </a:extLst>
            </p:cNvPr>
            <p:cNvSpPr/>
            <p:nvPr/>
          </p:nvSpPr>
          <p:spPr>
            <a:xfrm rot="1071681">
              <a:off x="4064645" y="3125071"/>
              <a:ext cx="308564" cy="371697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4" name="フリーフォーム: 図形 593">
              <a:extLst>
                <a:ext uri="{FF2B5EF4-FFF2-40B4-BE49-F238E27FC236}">
                  <a16:creationId xmlns:a16="http://schemas.microsoft.com/office/drawing/2014/main" id="{4A339F28-5E72-4EF2-B822-55F5575D2C06}"/>
                </a:ext>
              </a:extLst>
            </p:cNvPr>
            <p:cNvSpPr/>
            <p:nvPr/>
          </p:nvSpPr>
          <p:spPr>
            <a:xfrm rot="4625320">
              <a:off x="3870172" y="2306583"/>
              <a:ext cx="335082" cy="436843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5" name="フリーフォーム: 図形 594">
              <a:extLst>
                <a:ext uri="{FF2B5EF4-FFF2-40B4-BE49-F238E27FC236}">
                  <a16:creationId xmlns:a16="http://schemas.microsoft.com/office/drawing/2014/main" id="{F056CA67-F80B-4C54-94CA-B9B1FB0DADB9}"/>
                </a:ext>
              </a:extLst>
            </p:cNvPr>
            <p:cNvSpPr/>
            <p:nvPr/>
          </p:nvSpPr>
          <p:spPr>
            <a:xfrm rot="8775299">
              <a:off x="3649699" y="2440956"/>
              <a:ext cx="71121" cy="121842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6" name="フリーフォーム: 図形 595">
              <a:extLst>
                <a:ext uri="{FF2B5EF4-FFF2-40B4-BE49-F238E27FC236}">
                  <a16:creationId xmlns:a16="http://schemas.microsoft.com/office/drawing/2014/main" id="{89F2451B-05B0-4644-B124-BE301CBF2422}"/>
                </a:ext>
              </a:extLst>
            </p:cNvPr>
            <p:cNvSpPr/>
            <p:nvPr/>
          </p:nvSpPr>
          <p:spPr>
            <a:xfrm rot="9000000">
              <a:off x="3243282" y="2853675"/>
              <a:ext cx="71121" cy="121842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7" name="フリーフォーム: 図形 596">
              <a:extLst>
                <a:ext uri="{FF2B5EF4-FFF2-40B4-BE49-F238E27FC236}">
                  <a16:creationId xmlns:a16="http://schemas.microsoft.com/office/drawing/2014/main" id="{73FC625D-A6BB-44FA-8D1F-5F750B1DBCB2}"/>
                </a:ext>
              </a:extLst>
            </p:cNvPr>
            <p:cNvSpPr/>
            <p:nvPr/>
          </p:nvSpPr>
          <p:spPr>
            <a:xfrm rot="3499302">
              <a:off x="3698820" y="2234470"/>
              <a:ext cx="145388" cy="16508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8" name="フリーフォーム: 図形 597">
              <a:extLst>
                <a:ext uri="{FF2B5EF4-FFF2-40B4-BE49-F238E27FC236}">
                  <a16:creationId xmlns:a16="http://schemas.microsoft.com/office/drawing/2014/main" id="{C0C8F2B2-C479-4193-A6FE-51A65D3172DD}"/>
                </a:ext>
              </a:extLst>
            </p:cNvPr>
            <p:cNvSpPr/>
            <p:nvPr/>
          </p:nvSpPr>
          <p:spPr>
            <a:xfrm rot="2374914">
              <a:off x="3211598" y="2450210"/>
              <a:ext cx="172240" cy="203493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381 h 495068"/>
                <a:gd name="connsiteX1" fmla="*/ 404818 w 404848"/>
                <a:gd name="connsiteY1" fmla="*/ 276306 h 495068"/>
                <a:gd name="connsiteX2" fmla="*/ 292079 w 404848"/>
                <a:gd name="connsiteY2" fmla="*/ 494907 h 495068"/>
                <a:gd name="connsiteX3" fmla="*/ 202409 w 404848"/>
                <a:gd name="connsiteY3" fmla="*/ 478219 h 495068"/>
                <a:gd name="connsiteX4" fmla="*/ 112740 w 404848"/>
                <a:gd name="connsiteY4" fmla="*/ 494907 h 495068"/>
                <a:gd name="connsiteX5" fmla="*/ 0 w 404848"/>
                <a:gd name="connsiteY5" fmla="*/ 276306 h 495068"/>
                <a:gd name="connsiteX6" fmla="*/ 200028 w 404848"/>
                <a:gd name="connsiteY6" fmla="*/ 381 h 495068"/>
                <a:gd name="connsiteX0" fmla="*/ 201653 w 404848"/>
                <a:gd name="connsiteY0" fmla="*/ 662 h 412865"/>
                <a:gd name="connsiteX1" fmla="*/ 404818 w 404848"/>
                <a:gd name="connsiteY1" fmla="*/ 194103 h 412865"/>
                <a:gd name="connsiteX2" fmla="*/ 292079 w 404848"/>
                <a:gd name="connsiteY2" fmla="*/ 412704 h 412865"/>
                <a:gd name="connsiteX3" fmla="*/ 202409 w 404848"/>
                <a:gd name="connsiteY3" fmla="*/ 396016 h 412865"/>
                <a:gd name="connsiteX4" fmla="*/ 112740 w 404848"/>
                <a:gd name="connsiteY4" fmla="*/ 412704 h 412865"/>
                <a:gd name="connsiteX5" fmla="*/ 0 w 404848"/>
                <a:gd name="connsiteY5" fmla="*/ 194103 h 412865"/>
                <a:gd name="connsiteX6" fmla="*/ 201653 w 404848"/>
                <a:gd name="connsiteY6" fmla="*/ 662 h 41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12865">
                  <a:moveTo>
                    <a:pt x="201653" y="662"/>
                  </a:moveTo>
                  <a:cubicBezTo>
                    <a:pt x="328478" y="-9190"/>
                    <a:pt x="347358" y="92445"/>
                    <a:pt x="404818" y="194103"/>
                  </a:cubicBezTo>
                  <a:cubicBezTo>
                    <a:pt x="406407" y="274172"/>
                    <a:pt x="344864" y="414771"/>
                    <a:pt x="292079" y="412704"/>
                  </a:cubicBezTo>
                  <a:cubicBezTo>
                    <a:pt x="239294" y="410637"/>
                    <a:pt x="232299" y="396016"/>
                    <a:pt x="202409" y="396016"/>
                  </a:cubicBezTo>
                  <a:cubicBezTo>
                    <a:pt x="172519" y="401579"/>
                    <a:pt x="164061" y="407141"/>
                    <a:pt x="112740" y="412704"/>
                  </a:cubicBezTo>
                  <a:cubicBezTo>
                    <a:pt x="61419" y="418267"/>
                    <a:pt x="-261" y="278905"/>
                    <a:pt x="0" y="194103"/>
                  </a:cubicBezTo>
                  <a:cubicBezTo>
                    <a:pt x="51806" y="105077"/>
                    <a:pt x="74828" y="10514"/>
                    <a:pt x="201653" y="662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599" name="フリーフォーム: 図形 598">
              <a:extLst>
                <a:ext uri="{FF2B5EF4-FFF2-40B4-BE49-F238E27FC236}">
                  <a16:creationId xmlns:a16="http://schemas.microsoft.com/office/drawing/2014/main" id="{0F60A45D-75AE-47BD-BA2E-6CA91A15D9D4}"/>
                </a:ext>
              </a:extLst>
            </p:cNvPr>
            <p:cNvSpPr/>
            <p:nvPr/>
          </p:nvSpPr>
          <p:spPr>
            <a:xfrm rot="7441659">
              <a:off x="2990002" y="3493128"/>
              <a:ext cx="102549" cy="11930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1" name="フリーフォーム: 図形 600">
              <a:extLst>
                <a:ext uri="{FF2B5EF4-FFF2-40B4-BE49-F238E27FC236}">
                  <a16:creationId xmlns:a16="http://schemas.microsoft.com/office/drawing/2014/main" id="{1AA19C84-DE76-404C-837E-A9643E73EA98}"/>
                </a:ext>
              </a:extLst>
            </p:cNvPr>
            <p:cNvSpPr/>
            <p:nvPr/>
          </p:nvSpPr>
          <p:spPr>
            <a:xfrm rot="9519239">
              <a:off x="2784510" y="2952940"/>
              <a:ext cx="252254" cy="1232455"/>
            </a:xfrm>
            <a:custGeom>
              <a:avLst/>
              <a:gdLst>
                <a:gd name="connsiteX0" fmla="*/ 0 w 474317"/>
                <a:gd name="connsiteY0" fmla="*/ 0 h 1716074"/>
                <a:gd name="connsiteX1" fmla="*/ 99182 w 474317"/>
                <a:gd name="connsiteY1" fmla="*/ 0 h 1716074"/>
                <a:gd name="connsiteX2" fmla="*/ 106170 w 474317"/>
                <a:gd name="connsiteY2" fmla="*/ 296676 h 1716074"/>
                <a:gd name="connsiteX3" fmla="*/ 474317 w 474317"/>
                <a:gd name="connsiteY3" fmla="*/ 1716074 h 1716074"/>
                <a:gd name="connsiteX4" fmla="*/ 9503 w 474317"/>
                <a:gd name="connsiteY4" fmla="*/ 341939 h 1716074"/>
                <a:gd name="connsiteX5" fmla="*/ 0 w 474317"/>
                <a:gd name="connsiteY5" fmla="*/ 0 h 17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317" h="1716074">
                  <a:moveTo>
                    <a:pt x="0" y="0"/>
                  </a:moveTo>
                  <a:lnTo>
                    <a:pt x="99182" y="0"/>
                  </a:lnTo>
                  <a:lnTo>
                    <a:pt x="106170" y="296676"/>
                  </a:lnTo>
                  <a:cubicBezTo>
                    <a:pt x="138907" y="984800"/>
                    <a:pt x="281878" y="1550831"/>
                    <a:pt x="474317" y="1716074"/>
                  </a:cubicBezTo>
                  <a:cubicBezTo>
                    <a:pt x="245038" y="1716074"/>
                    <a:pt x="53744" y="1126156"/>
                    <a:pt x="9503" y="341939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99"/>
                </a:gs>
                <a:gs pos="80000">
                  <a:srgbClr val="99FF99"/>
                </a:gs>
                <a:gs pos="100000">
                  <a:srgbClr val="339933"/>
                </a:gs>
              </a:gsLst>
              <a:lin ang="13500000" scaled="1"/>
              <a:tileRect/>
            </a:gra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2" name="フリーフォーム: 図形 601">
              <a:extLst>
                <a:ext uri="{FF2B5EF4-FFF2-40B4-BE49-F238E27FC236}">
                  <a16:creationId xmlns:a16="http://schemas.microsoft.com/office/drawing/2014/main" id="{243DEE44-35D2-4DB9-9F93-AB37766C7E56}"/>
                </a:ext>
              </a:extLst>
            </p:cNvPr>
            <p:cNvSpPr/>
            <p:nvPr/>
          </p:nvSpPr>
          <p:spPr>
            <a:xfrm rot="9825137" flipH="1">
              <a:off x="3173313" y="2565649"/>
              <a:ext cx="224921" cy="755229"/>
            </a:xfrm>
            <a:custGeom>
              <a:avLst/>
              <a:gdLst>
                <a:gd name="connsiteX0" fmla="*/ 0 w 474317"/>
                <a:gd name="connsiteY0" fmla="*/ 0 h 1716074"/>
                <a:gd name="connsiteX1" fmla="*/ 99182 w 474317"/>
                <a:gd name="connsiteY1" fmla="*/ 0 h 1716074"/>
                <a:gd name="connsiteX2" fmla="*/ 106170 w 474317"/>
                <a:gd name="connsiteY2" fmla="*/ 296676 h 1716074"/>
                <a:gd name="connsiteX3" fmla="*/ 474317 w 474317"/>
                <a:gd name="connsiteY3" fmla="*/ 1716074 h 1716074"/>
                <a:gd name="connsiteX4" fmla="*/ 9503 w 474317"/>
                <a:gd name="connsiteY4" fmla="*/ 341939 h 1716074"/>
                <a:gd name="connsiteX5" fmla="*/ 0 w 474317"/>
                <a:gd name="connsiteY5" fmla="*/ 0 h 17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317" h="1716074">
                  <a:moveTo>
                    <a:pt x="0" y="0"/>
                  </a:moveTo>
                  <a:lnTo>
                    <a:pt x="99182" y="0"/>
                  </a:lnTo>
                  <a:lnTo>
                    <a:pt x="106170" y="296676"/>
                  </a:lnTo>
                  <a:cubicBezTo>
                    <a:pt x="138907" y="984800"/>
                    <a:pt x="281878" y="1550831"/>
                    <a:pt x="474317" y="1716074"/>
                  </a:cubicBezTo>
                  <a:cubicBezTo>
                    <a:pt x="245038" y="1716074"/>
                    <a:pt x="53744" y="1126156"/>
                    <a:pt x="9503" y="341939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99"/>
                </a:gs>
                <a:gs pos="80000">
                  <a:srgbClr val="99FF99"/>
                </a:gs>
                <a:gs pos="100000">
                  <a:srgbClr val="339933"/>
                </a:gs>
              </a:gsLst>
              <a:lin ang="13500000" scaled="1"/>
              <a:tileRect/>
            </a:gra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3" name="フリーフォーム: 図形 602">
              <a:extLst>
                <a:ext uri="{FF2B5EF4-FFF2-40B4-BE49-F238E27FC236}">
                  <a16:creationId xmlns:a16="http://schemas.microsoft.com/office/drawing/2014/main" id="{BB538C5C-A45B-4C89-B691-D3B330B0D2EB}"/>
                </a:ext>
              </a:extLst>
            </p:cNvPr>
            <p:cNvSpPr/>
            <p:nvPr/>
          </p:nvSpPr>
          <p:spPr>
            <a:xfrm rot="14176224">
              <a:off x="3587504" y="3193669"/>
              <a:ext cx="278368" cy="1278308"/>
            </a:xfrm>
            <a:custGeom>
              <a:avLst/>
              <a:gdLst>
                <a:gd name="connsiteX0" fmla="*/ 0 w 474317"/>
                <a:gd name="connsiteY0" fmla="*/ 0 h 1716074"/>
                <a:gd name="connsiteX1" fmla="*/ 99182 w 474317"/>
                <a:gd name="connsiteY1" fmla="*/ 0 h 1716074"/>
                <a:gd name="connsiteX2" fmla="*/ 106170 w 474317"/>
                <a:gd name="connsiteY2" fmla="*/ 296676 h 1716074"/>
                <a:gd name="connsiteX3" fmla="*/ 474317 w 474317"/>
                <a:gd name="connsiteY3" fmla="*/ 1716074 h 1716074"/>
                <a:gd name="connsiteX4" fmla="*/ 9503 w 474317"/>
                <a:gd name="connsiteY4" fmla="*/ 341939 h 1716074"/>
                <a:gd name="connsiteX5" fmla="*/ 0 w 474317"/>
                <a:gd name="connsiteY5" fmla="*/ 0 h 17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317" h="1716074">
                  <a:moveTo>
                    <a:pt x="0" y="0"/>
                  </a:moveTo>
                  <a:lnTo>
                    <a:pt x="99182" y="0"/>
                  </a:lnTo>
                  <a:lnTo>
                    <a:pt x="106170" y="296676"/>
                  </a:lnTo>
                  <a:cubicBezTo>
                    <a:pt x="138907" y="984800"/>
                    <a:pt x="281878" y="1550831"/>
                    <a:pt x="474317" y="1716074"/>
                  </a:cubicBezTo>
                  <a:cubicBezTo>
                    <a:pt x="245038" y="1716074"/>
                    <a:pt x="53744" y="1126156"/>
                    <a:pt x="9503" y="341939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99"/>
                </a:gs>
                <a:gs pos="80000">
                  <a:srgbClr val="99FF99"/>
                </a:gs>
                <a:gs pos="100000">
                  <a:srgbClr val="339933"/>
                </a:gs>
              </a:gsLst>
              <a:lin ang="13500000" scaled="1"/>
              <a:tileRect/>
            </a:gra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4" name="フリーフォーム: 図形 603">
              <a:extLst>
                <a:ext uri="{FF2B5EF4-FFF2-40B4-BE49-F238E27FC236}">
                  <a16:creationId xmlns:a16="http://schemas.microsoft.com/office/drawing/2014/main" id="{D4FA0DBC-84C1-406F-B499-4EC0B9D6685F}"/>
                </a:ext>
              </a:extLst>
            </p:cNvPr>
            <p:cNvSpPr/>
            <p:nvPr/>
          </p:nvSpPr>
          <p:spPr>
            <a:xfrm rot="10800000" flipH="1">
              <a:off x="3565626" y="2326278"/>
              <a:ext cx="199291" cy="462317"/>
            </a:xfrm>
            <a:custGeom>
              <a:avLst/>
              <a:gdLst>
                <a:gd name="connsiteX0" fmla="*/ 0 w 474317"/>
                <a:gd name="connsiteY0" fmla="*/ 0 h 1716074"/>
                <a:gd name="connsiteX1" fmla="*/ 99182 w 474317"/>
                <a:gd name="connsiteY1" fmla="*/ 0 h 1716074"/>
                <a:gd name="connsiteX2" fmla="*/ 106170 w 474317"/>
                <a:gd name="connsiteY2" fmla="*/ 296676 h 1716074"/>
                <a:gd name="connsiteX3" fmla="*/ 474317 w 474317"/>
                <a:gd name="connsiteY3" fmla="*/ 1716074 h 1716074"/>
                <a:gd name="connsiteX4" fmla="*/ 9503 w 474317"/>
                <a:gd name="connsiteY4" fmla="*/ 341939 h 1716074"/>
                <a:gd name="connsiteX5" fmla="*/ 0 w 474317"/>
                <a:gd name="connsiteY5" fmla="*/ 0 h 17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317" h="1716074">
                  <a:moveTo>
                    <a:pt x="0" y="0"/>
                  </a:moveTo>
                  <a:lnTo>
                    <a:pt x="99182" y="0"/>
                  </a:lnTo>
                  <a:lnTo>
                    <a:pt x="106170" y="296676"/>
                  </a:lnTo>
                  <a:cubicBezTo>
                    <a:pt x="138907" y="984800"/>
                    <a:pt x="281878" y="1550831"/>
                    <a:pt x="474317" y="1716074"/>
                  </a:cubicBezTo>
                  <a:cubicBezTo>
                    <a:pt x="245038" y="1716074"/>
                    <a:pt x="53744" y="1126156"/>
                    <a:pt x="9503" y="341939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99"/>
                </a:gs>
                <a:gs pos="80000">
                  <a:srgbClr val="99FF99"/>
                </a:gs>
                <a:gs pos="100000">
                  <a:srgbClr val="339933"/>
                </a:gs>
              </a:gsLst>
              <a:lin ang="13500000" scaled="1"/>
              <a:tileRect/>
            </a:gra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5" name="フリーフォーム: 図形 604">
              <a:extLst>
                <a:ext uri="{FF2B5EF4-FFF2-40B4-BE49-F238E27FC236}">
                  <a16:creationId xmlns:a16="http://schemas.microsoft.com/office/drawing/2014/main" id="{B105FA92-0CF6-460B-B756-5D4B3886CFBC}"/>
                </a:ext>
              </a:extLst>
            </p:cNvPr>
            <p:cNvSpPr/>
            <p:nvPr/>
          </p:nvSpPr>
          <p:spPr>
            <a:xfrm>
              <a:off x="3178858" y="2514020"/>
              <a:ext cx="880376" cy="2321558"/>
            </a:xfrm>
            <a:custGeom>
              <a:avLst/>
              <a:gdLst>
                <a:gd name="connsiteX0" fmla="*/ 880376 w 880376"/>
                <a:gd name="connsiteY0" fmla="*/ 0 h 2321558"/>
                <a:gd name="connsiteX1" fmla="*/ 102450 w 880376"/>
                <a:gd name="connsiteY1" fmla="*/ 1430252 h 2321558"/>
                <a:gd name="connsiteX2" fmla="*/ 231438 w 880376"/>
                <a:gd name="connsiteY2" fmla="*/ 2178826 h 2321558"/>
                <a:gd name="connsiteX3" fmla="*/ 271173 w 880376"/>
                <a:gd name="connsiteY3" fmla="*/ 2266392 h 2321558"/>
                <a:gd name="connsiteX4" fmla="*/ 281288 w 880376"/>
                <a:gd name="connsiteY4" fmla="*/ 2268661 h 2321558"/>
                <a:gd name="connsiteX5" fmla="*/ 288292 w 880376"/>
                <a:gd name="connsiteY5" fmla="*/ 2275700 h 2321558"/>
                <a:gd name="connsiteX6" fmla="*/ 242363 w 880376"/>
                <a:gd name="connsiteY6" fmla="*/ 2315183 h 2321558"/>
                <a:gd name="connsiteX7" fmla="*/ 181921 w 880376"/>
                <a:gd name="connsiteY7" fmla="*/ 2311310 h 2321558"/>
                <a:gd name="connsiteX8" fmla="*/ 183275 w 880376"/>
                <a:gd name="connsiteY8" fmla="*/ 2301473 h 2321558"/>
                <a:gd name="connsiteX9" fmla="*/ 185415 w 880376"/>
                <a:gd name="connsiteY9" fmla="*/ 2298953 h 2321558"/>
                <a:gd name="connsiteX10" fmla="*/ 150355 w 880376"/>
                <a:gd name="connsiteY10" fmla="*/ 2229918 h 2321558"/>
                <a:gd name="connsiteX11" fmla="*/ 0 w 880376"/>
                <a:gd name="connsiteY11" fmla="*/ 1430251 h 2321558"/>
                <a:gd name="connsiteX12" fmla="*/ 880376 w 880376"/>
                <a:gd name="connsiteY12" fmla="*/ 0 h 232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0376" h="2321558">
                  <a:moveTo>
                    <a:pt x="880376" y="0"/>
                  </a:moveTo>
                  <a:cubicBezTo>
                    <a:pt x="436062" y="89530"/>
                    <a:pt x="102450" y="702892"/>
                    <a:pt x="102450" y="1430252"/>
                  </a:cubicBezTo>
                  <a:cubicBezTo>
                    <a:pt x="102450" y="1703012"/>
                    <a:pt x="149364" y="1959741"/>
                    <a:pt x="231438" y="2178826"/>
                  </a:cubicBezTo>
                  <a:lnTo>
                    <a:pt x="271173" y="2266392"/>
                  </a:lnTo>
                  <a:lnTo>
                    <a:pt x="281288" y="2268661"/>
                  </a:lnTo>
                  <a:cubicBezTo>
                    <a:pt x="284847" y="2270354"/>
                    <a:pt x="287290" y="2272707"/>
                    <a:pt x="288292" y="2275700"/>
                  </a:cubicBezTo>
                  <a:cubicBezTo>
                    <a:pt x="292300" y="2287672"/>
                    <a:pt x="271737" y="2305349"/>
                    <a:pt x="242363" y="2315183"/>
                  </a:cubicBezTo>
                  <a:cubicBezTo>
                    <a:pt x="212990" y="2325016"/>
                    <a:pt x="185929" y="2323282"/>
                    <a:pt x="181921" y="2311310"/>
                  </a:cubicBezTo>
                  <a:cubicBezTo>
                    <a:pt x="180919" y="2308317"/>
                    <a:pt x="181452" y="2304968"/>
                    <a:pt x="183275" y="2301473"/>
                  </a:cubicBezTo>
                  <a:lnTo>
                    <a:pt x="185415" y="2298953"/>
                  </a:lnTo>
                  <a:lnTo>
                    <a:pt x="150355" y="2229918"/>
                  </a:lnTo>
                  <a:cubicBezTo>
                    <a:pt x="55429" y="2001649"/>
                    <a:pt x="0" y="1726466"/>
                    <a:pt x="0" y="1430251"/>
                  </a:cubicBezTo>
                  <a:cubicBezTo>
                    <a:pt x="0" y="640345"/>
                    <a:pt x="394158" y="0"/>
                    <a:pt x="880376" y="0"/>
                  </a:cubicBezTo>
                  <a:close/>
                </a:path>
              </a:pathLst>
            </a:custGeom>
            <a:gradFill>
              <a:gsLst>
                <a:gs pos="0">
                  <a:srgbClr val="FFFF99"/>
                </a:gs>
                <a:gs pos="74000">
                  <a:srgbClr val="99FF99"/>
                </a:gs>
                <a:gs pos="100000">
                  <a:srgbClr val="339933"/>
                </a:gs>
              </a:gsLst>
              <a:lin ang="5400000" scaled="1"/>
            </a:gra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6" name="フリーフォーム: 図形 605">
              <a:extLst>
                <a:ext uri="{FF2B5EF4-FFF2-40B4-BE49-F238E27FC236}">
                  <a16:creationId xmlns:a16="http://schemas.microsoft.com/office/drawing/2014/main" id="{6903768E-25C7-437A-804E-F312511DCFEC}"/>
                </a:ext>
              </a:extLst>
            </p:cNvPr>
            <p:cNvSpPr/>
            <p:nvPr/>
          </p:nvSpPr>
          <p:spPr>
            <a:xfrm rot="4095965">
              <a:off x="3441636" y="2953015"/>
              <a:ext cx="154519" cy="18094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7" name="フリーフォーム: 図形 606">
              <a:extLst>
                <a:ext uri="{FF2B5EF4-FFF2-40B4-BE49-F238E27FC236}">
                  <a16:creationId xmlns:a16="http://schemas.microsoft.com/office/drawing/2014/main" id="{77BA39CE-0DE0-4EA6-B125-451B9EA98850}"/>
                </a:ext>
              </a:extLst>
            </p:cNvPr>
            <p:cNvSpPr/>
            <p:nvPr/>
          </p:nvSpPr>
          <p:spPr>
            <a:xfrm rot="12002753">
              <a:off x="2980298" y="3746888"/>
              <a:ext cx="102549" cy="12033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8" name="フリーフォーム: 図形 607">
              <a:extLst>
                <a:ext uri="{FF2B5EF4-FFF2-40B4-BE49-F238E27FC236}">
                  <a16:creationId xmlns:a16="http://schemas.microsoft.com/office/drawing/2014/main" id="{4DFCA091-D349-4D17-AF65-380FCAEFBD42}"/>
                </a:ext>
              </a:extLst>
            </p:cNvPr>
            <p:cNvSpPr/>
            <p:nvPr/>
          </p:nvSpPr>
          <p:spPr>
            <a:xfrm rot="13694932">
              <a:off x="3108846" y="2783209"/>
              <a:ext cx="102549" cy="119861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09" name="フリーフォーム: 図形 608">
              <a:extLst>
                <a:ext uri="{FF2B5EF4-FFF2-40B4-BE49-F238E27FC236}">
                  <a16:creationId xmlns:a16="http://schemas.microsoft.com/office/drawing/2014/main" id="{8CE99B74-F764-457F-BB50-4FFE7465A0AB}"/>
                </a:ext>
              </a:extLst>
            </p:cNvPr>
            <p:cNvSpPr/>
            <p:nvPr/>
          </p:nvSpPr>
          <p:spPr>
            <a:xfrm rot="15196284">
              <a:off x="3525332" y="2503308"/>
              <a:ext cx="71121" cy="121842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10" name="フリーフォーム: 図形 609">
              <a:extLst>
                <a:ext uri="{FF2B5EF4-FFF2-40B4-BE49-F238E27FC236}">
                  <a16:creationId xmlns:a16="http://schemas.microsoft.com/office/drawing/2014/main" id="{1C7BE372-CE17-4A09-A6A8-D82673DEF3F5}"/>
                </a:ext>
              </a:extLst>
            </p:cNvPr>
            <p:cNvSpPr/>
            <p:nvPr/>
          </p:nvSpPr>
          <p:spPr>
            <a:xfrm rot="8015691">
              <a:off x="3289343" y="3623588"/>
              <a:ext cx="95135" cy="16372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11" name="フリーフォーム: 図形 610">
              <a:extLst>
                <a:ext uri="{FF2B5EF4-FFF2-40B4-BE49-F238E27FC236}">
                  <a16:creationId xmlns:a16="http://schemas.microsoft.com/office/drawing/2014/main" id="{954D9038-5EEB-43E8-8DDE-DBAFFFF6DDA8}"/>
                </a:ext>
              </a:extLst>
            </p:cNvPr>
            <p:cNvSpPr/>
            <p:nvPr/>
          </p:nvSpPr>
          <p:spPr>
            <a:xfrm rot="6269207">
              <a:off x="3753835" y="3890287"/>
              <a:ext cx="95135" cy="16372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12" name="フリーフォーム: 図形 611">
              <a:extLst>
                <a:ext uri="{FF2B5EF4-FFF2-40B4-BE49-F238E27FC236}">
                  <a16:creationId xmlns:a16="http://schemas.microsoft.com/office/drawing/2014/main" id="{492BE7BC-64B0-4F05-86B1-C83D208E5A17}"/>
                </a:ext>
              </a:extLst>
            </p:cNvPr>
            <p:cNvSpPr/>
            <p:nvPr/>
          </p:nvSpPr>
          <p:spPr>
            <a:xfrm rot="5400000">
              <a:off x="4035014" y="3617315"/>
              <a:ext cx="95135" cy="16372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13" name="フリーフォーム: 図形 612">
              <a:extLst>
                <a:ext uri="{FF2B5EF4-FFF2-40B4-BE49-F238E27FC236}">
                  <a16:creationId xmlns:a16="http://schemas.microsoft.com/office/drawing/2014/main" id="{9D47F674-1A31-4B8B-B551-F0666571147A}"/>
                </a:ext>
              </a:extLst>
            </p:cNvPr>
            <p:cNvSpPr/>
            <p:nvPr/>
          </p:nvSpPr>
          <p:spPr>
            <a:xfrm rot="6276716">
              <a:off x="3701336" y="2640112"/>
              <a:ext cx="191563" cy="265300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14" name="フリーフォーム: 図形 613">
              <a:extLst>
                <a:ext uri="{FF2B5EF4-FFF2-40B4-BE49-F238E27FC236}">
                  <a16:creationId xmlns:a16="http://schemas.microsoft.com/office/drawing/2014/main" id="{BFCAD867-F9EE-4B99-8FF8-E44C7EB2AA8D}"/>
                </a:ext>
              </a:extLst>
            </p:cNvPr>
            <p:cNvSpPr/>
            <p:nvPr/>
          </p:nvSpPr>
          <p:spPr>
            <a:xfrm rot="201157">
              <a:off x="4012959" y="3452222"/>
              <a:ext cx="84014" cy="149839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5153">
                  <a:moveTo>
                    <a:pt x="200028" y="466"/>
                  </a:moveTo>
                  <a:cubicBezTo>
                    <a:pt x="245977" y="11801"/>
                    <a:pt x="347358" y="174733"/>
                    <a:pt x="404818" y="276391"/>
                  </a:cubicBezTo>
                  <a:cubicBezTo>
                    <a:pt x="406407" y="356460"/>
                    <a:pt x="344864" y="497059"/>
                    <a:pt x="292079" y="494992"/>
                  </a:cubicBezTo>
                  <a:cubicBezTo>
                    <a:pt x="239294" y="492925"/>
                    <a:pt x="232299" y="478304"/>
                    <a:pt x="202409" y="478304"/>
                  </a:cubicBezTo>
                  <a:cubicBezTo>
                    <a:pt x="172519" y="483867"/>
                    <a:pt x="164061" y="489429"/>
                    <a:pt x="112740" y="494992"/>
                  </a:cubicBezTo>
                  <a:cubicBezTo>
                    <a:pt x="61419" y="500555"/>
                    <a:pt x="-261" y="361193"/>
                    <a:pt x="0" y="276391"/>
                  </a:cubicBezTo>
                  <a:cubicBezTo>
                    <a:pt x="51806" y="187365"/>
                    <a:pt x="154079" y="-10869"/>
                    <a:pt x="200028" y="466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15" name="フリーフォーム: 図形 614">
              <a:extLst>
                <a:ext uri="{FF2B5EF4-FFF2-40B4-BE49-F238E27FC236}">
                  <a16:creationId xmlns:a16="http://schemas.microsoft.com/office/drawing/2014/main" id="{8833A12F-AB64-47A8-A901-20318E43DD3C}"/>
                </a:ext>
              </a:extLst>
            </p:cNvPr>
            <p:cNvSpPr/>
            <p:nvPr/>
          </p:nvSpPr>
          <p:spPr>
            <a:xfrm rot="1815580">
              <a:off x="2735931" y="3110114"/>
              <a:ext cx="124659" cy="10855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16" name="フリーフォーム: 図形 615">
              <a:extLst>
                <a:ext uri="{FF2B5EF4-FFF2-40B4-BE49-F238E27FC236}">
                  <a16:creationId xmlns:a16="http://schemas.microsoft.com/office/drawing/2014/main" id="{50F71602-978E-4246-906B-EE17C06839D5}"/>
                </a:ext>
              </a:extLst>
            </p:cNvPr>
            <p:cNvSpPr/>
            <p:nvPr/>
          </p:nvSpPr>
          <p:spPr>
            <a:xfrm rot="15186600">
              <a:off x="2734012" y="3340885"/>
              <a:ext cx="124659" cy="108556"/>
            </a:xfrm>
            <a:custGeom>
              <a:avLst/>
              <a:gdLst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32366 w 404818"/>
                <a:gd name="connsiteY8" fmla="*/ 479125 h 479125"/>
                <a:gd name="connsiteX9" fmla="*/ 112740 w 404818"/>
                <a:gd name="connsiteY9" fmla="*/ 470713 h 479125"/>
                <a:gd name="connsiteX10" fmla="*/ 0 w 404818"/>
                <a:gd name="connsiteY10" fmla="*/ 252112 h 479125"/>
                <a:gd name="connsiteX11" fmla="*/ 186968 w 404818"/>
                <a:gd name="connsiteY11" fmla="*/ 1699 h 479125"/>
                <a:gd name="connsiteX0" fmla="*/ 202409 w 404818"/>
                <a:gd name="connsiteY0" fmla="*/ 0 h 479125"/>
                <a:gd name="connsiteX1" fmla="*/ 217850 w 404818"/>
                <a:gd name="connsiteY1" fmla="*/ 1699 h 479125"/>
                <a:gd name="connsiteX2" fmla="*/ 404818 w 404818"/>
                <a:gd name="connsiteY2" fmla="*/ 252112 h 479125"/>
                <a:gd name="connsiteX3" fmla="*/ 292079 w 404818"/>
                <a:gd name="connsiteY3" fmla="*/ 470713 h 479125"/>
                <a:gd name="connsiteX4" fmla="*/ 272452 w 404818"/>
                <a:gd name="connsiteY4" fmla="*/ 479125 h 479125"/>
                <a:gd name="connsiteX5" fmla="*/ 217850 w 404818"/>
                <a:gd name="connsiteY5" fmla="*/ 455724 h 479125"/>
                <a:gd name="connsiteX6" fmla="*/ 202409 w 404818"/>
                <a:gd name="connsiteY6" fmla="*/ 454025 h 479125"/>
                <a:gd name="connsiteX7" fmla="*/ 186968 w 404818"/>
                <a:gd name="connsiteY7" fmla="*/ 455724 h 479125"/>
                <a:gd name="connsiteX8" fmla="*/ 112740 w 404818"/>
                <a:gd name="connsiteY8" fmla="*/ 470713 h 479125"/>
                <a:gd name="connsiteX9" fmla="*/ 0 w 404818"/>
                <a:gd name="connsiteY9" fmla="*/ 252112 h 479125"/>
                <a:gd name="connsiteX10" fmla="*/ 186968 w 404818"/>
                <a:gd name="connsiteY10" fmla="*/ 1699 h 479125"/>
                <a:gd name="connsiteX11" fmla="*/ 202409 w 404818"/>
                <a:gd name="connsiteY11" fmla="*/ 0 h 479125"/>
                <a:gd name="connsiteX0" fmla="*/ 202409 w 404818"/>
                <a:gd name="connsiteY0" fmla="*/ 0 h 470713"/>
                <a:gd name="connsiteX1" fmla="*/ 217850 w 404818"/>
                <a:gd name="connsiteY1" fmla="*/ 1699 h 470713"/>
                <a:gd name="connsiteX2" fmla="*/ 404818 w 404818"/>
                <a:gd name="connsiteY2" fmla="*/ 252112 h 470713"/>
                <a:gd name="connsiteX3" fmla="*/ 292079 w 404818"/>
                <a:gd name="connsiteY3" fmla="*/ 470713 h 470713"/>
                <a:gd name="connsiteX4" fmla="*/ 217850 w 404818"/>
                <a:gd name="connsiteY4" fmla="*/ 455724 h 470713"/>
                <a:gd name="connsiteX5" fmla="*/ 202409 w 404818"/>
                <a:gd name="connsiteY5" fmla="*/ 454025 h 470713"/>
                <a:gd name="connsiteX6" fmla="*/ 186968 w 404818"/>
                <a:gd name="connsiteY6" fmla="*/ 455724 h 470713"/>
                <a:gd name="connsiteX7" fmla="*/ 112740 w 404818"/>
                <a:gd name="connsiteY7" fmla="*/ 470713 h 470713"/>
                <a:gd name="connsiteX8" fmla="*/ 0 w 404818"/>
                <a:gd name="connsiteY8" fmla="*/ 252112 h 470713"/>
                <a:gd name="connsiteX9" fmla="*/ 186968 w 404818"/>
                <a:gd name="connsiteY9" fmla="*/ 1699 h 470713"/>
                <a:gd name="connsiteX10" fmla="*/ 202409 w 404818"/>
                <a:gd name="connsiteY10" fmla="*/ 0 h 470713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76"/>
                <a:gd name="connsiteX1" fmla="*/ 217850 w 404818"/>
                <a:gd name="connsiteY1" fmla="*/ 1699 h 471576"/>
                <a:gd name="connsiteX2" fmla="*/ 404818 w 404818"/>
                <a:gd name="connsiteY2" fmla="*/ 252112 h 471576"/>
                <a:gd name="connsiteX3" fmla="*/ 292079 w 404818"/>
                <a:gd name="connsiteY3" fmla="*/ 470713 h 471576"/>
                <a:gd name="connsiteX4" fmla="*/ 217850 w 404818"/>
                <a:gd name="connsiteY4" fmla="*/ 455724 h 471576"/>
                <a:gd name="connsiteX5" fmla="*/ 202409 w 404818"/>
                <a:gd name="connsiteY5" fmla="*/ 454025 h 471576"/>
                <a:gd name="connsiteX6" fmla="*/ 186968 w 404818"/>
                <a:gd name="connsiteY6" fmla="*/ 455724 h 471576"/>
                <a:gd name="connsiteX7" fmla="*/ 112740 w 404818"/>
                <a:gd name="connsiteY7" fmla="*/ 470713 h 471576"/>
                <a:gd name="connsiteX8" fmla="*/ 0 w 404818"/>
                <a:gd name="connsiteY8" fmla="*/ 252112 h 471576"/>
                <a:gd name="connsiteX9" fmla="*/ 186968 w 404818"/>
                <a:gd name="connsiteY9" fmla="*/ 1699 h 471576"/>
                <a:gd name="connsiteX10" fmla="*/ 202409 w 404818"/>
                <a:gd name="connsiteY10" fmla="*/ 0 h 471576"/>
                <a:gd name="connsiteX0" fmla="*/ 202409 w 404818"/>
                <a:gd name="connsiteY0" fmla="*/ 0 h 471522"/>
                <a:gd name="connsiteX1" fmla="*/ 217850 w 404818"/>
                <a:gd name="connsiteY1" fmla="*/ 1699 h 471522"/>
                <a:gd name="connsiteX2" fmla="*/ 404818 w 404818"/>
                <a:gd name="connsiteY2" fmla="*/ 252112 h 471522"/>
                <a:gd name="connsiteX3" fmla="*/ 292079 w 404818"/>
                <a:gd name="connsiteY3" fmla="*/ 470713 h 471522"/>
                <a:gd name="connsiteX4" fmla="*/ 217850 w 404818"/>
                <a:gd name="connsiteY4" fmla="*/ 455724 h 471522"/>
                <a:gd name="connsiteX5" fmla="*/ 202409 w 404818"/>
                <a:gd name="connsiteY5" fmla="*/ 454025 h 471522"/>
                <a:gd name="connsiteX6" fmla="*/ 112740 w 404818"/>
                <a:gd name="connsiteY6" fmla="*/ 470713 h 471522"/>
                <a:gd name="connsiteX7" fmla="*/ 0 w 404818"/>
                <a:gd name="connsiteY7" fmla="*/ 252112 h 471522"/>
                <a:gd name="connsiteX8" fmla="*/ 186968 w 404818"/>
                <a:gd name="connsiteY8" fmla="*/ 1699 h 471522"/>
                <a:gd name="connsiteX9" fmla="*/ 202409 w 404818"/>
                <a:gd name="connsiteY9" fmla="*/ 0 h 47152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82302"/>
                <a:gd name="connsiteX1" fmla="*/ 217850 w 404818"/>
                <a:gd name="connsiteY1" fmla="*/ 1699 h 482302"/>
                <a:gd name="connsiteX2" fmla="*/ 404818 w 404818"/>
                <a:gd name="connsiteY2" fmla="*/ 252112 h 482302"/>
                <a:gd name="connsiteX3" fmla="*/ 292079 w 404818"/>
                <a:gd name="connsiteY3" fmla="*/ 470713 h 482302"/>
                <a:gd name="connsiteX4" fmla="*/ 202409 w 404818"/>
                <a:gd name="connsiteY4" fmla="*/ 454025 h 482302"/>
                <a:gd name="connsiteX5" fmla="*/ 112740 w 404818"/>
                <a:gd name="connsiteY5" fmla="*/ 470713 h 482302"/>
                <a:gd name="connsiteX6" fmla="*/ 0 w 404818"/>
                <a:gd name="connsiteY6" fmla="*/ 252112 h 482302"/>
                <a:gd name="connsiteX7" fmla="*/ 186968 w 404818"/>
                <a:gd name="connsiteY7" fmla="*/ 1699 h 482302"/>
                <a:gd name="connsiteX8" fmla="*/ 202409 w 404818"/>
                <a:gd name="connsiteY8" fmla="*/ 0 h 482302"/>
                <a:gd name="connsiteX0" fmla="*/ 202409 w 404818"/>
                <a:gd name="connsiteY0" fmla="*/ 0 h 470883"/>
                <a:gd name="connsiteX1" fmla="*/ 217850 w 404818"/>
                <a:gd name="connsiteY1" fmla="*/ 1699 h 470883"/>
                <a:gd name="connsiteX2" fmla="*/ 404818 w 404818"/>
                <a:gd name="connsiteY2" fmla="*/ 252112 h 470883"/>
                <a:gd name="connsiteX3" fmla="*/ 292079 w 404818"/>
                <a:gd name="connsiteY3" fmla="*/ 470713 h 470883"/>
                <a:gd name="connsiteX4" fmla="*/ 202409 w 404818"/>
                <a:gd name="connsiteY4" fmla="*/ 454025 h 470883"/>
                <a:gd name="connsiteX5" fmla="*/ 112740 w 404818"/>
                <a:gd name="connsiteY5" fmla="*/ 470713 h 470883"/>
                <a:gd name="connsiteX6" fmla="*/ 0 w 404818"/>
                <a:gd name="connsiteY6" fmla="*/ 252112 h 470883"/>
                <a:gd name="connsiteX7" fmla="*/ 186968 w 404818"/>
                <a:gd name="connsiteY7" fmla="*/ 1699 h 470883"/>
                <a:gd name="connsiteX8" fmla="*/ 202409 w 404818"/>
                <a:gd name="connsiteY8" fmla="*/ 0 h 470883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186968 w 404818"/>
                <a:gd name="connsiteY7" fmla="*/ 25512 h 494696"/>
                <a:gd name="connsiteX8" fmla="*/ 200028 w 404818"/>
                <a:gd name="connsiteY8" fmla="*/ 0 h 494696"/>
                <a:gd name="connsiteX0" fmla="*/ 200028 w 404818"/>
                <a:gd name="connsiteY0" fmla="*/ 0 h 494696"/>
                <a:gd name="connsiteX1" fmla="*/ 217850 w 404818"/>
                <a:gd name="connsiteY1" fmla="*/ 25512 h 494696"/>
                <a:gd name="connsiteX2" fmla="*/ 404818 w 404818"/>
                <a:gd name="connsiteY2" fmla="*/ 275925 h 494696"/>
                <a:gd name="connsiteX3" fmla="*/ 292079 w 404818"/>
                <a:gd name="connsiteY3" fmla="*/ 494526 h 494696"/>
                <a:gd name="connsiteX4" fmla="*/ 202409 w 404818"/>
                <a:gd name="connsiteY4" fmla="*/ 477838 h 494696"/>
                <a:gd name="connsiteX5" fmla="*/ 112740 w 404818"/>
                <a:gd name="connsiteY5" fmla="*/ 494526 h 494696"/>
                <a:gd name="connsiteX6" fmla="*/ 0 w 404818"/>
                <a:gd name="connsiteY6" fmla="*/ 275925 h 494696"/>
                <a:gd name="connsiteX7" fmla="*/ 200028 w 404818"/>
                <a:gd name="connsiteY7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4818"/>
                <a:gd name="connsiteY0" fmla="*/ 0 h 494696"/>
                <a:gd name="connsiteX1" fmla="*/ 404818 w 404818"/>
                <a:gd name="connsiteY1" fmla="*/ 275925 h 494696"/>
                <a:gd name="connsiteX2" fmla="*/ 292079 w 404818"/>
                <a:gd name="connsiteY2" fmla="*/ 494526 h 494696"/>
                <a:gd name="connsiteX3" fmla="*/ 202409 w 404818"/>
                <a:gd name="connsiteY3" fmla="*/ 477838 h 494696"/>
                <a:gd name="connsiteX4" fmla="*/ 112740 w 404818"/>
                <a:gd name="connsiteY4" fmla="*/ 494526 h 494696"/>
                <a:gd name="connsiteX5" fmla="*/ 0 w 404818"/>
                <a:gd name="connsiteY5" fmla="*/ 275925 h 494696"/>
                <a:gd name="connsiteX6" fmla="*/ 200028 w 404818"/>
                <a:gd name="connsiteY6" fmla="*/ 0 h 494696"/>
                <a:gd name="connsiteX0" fmla="*/ 200028 w 405241"/>
                <a:gd name="connsiteY0" fmla="*/ 0 h 494696"/>
                <a:gd name="connsiteX1" fmla="*/ 404818 w 405241"/>
                <a:gd name="connsiteY1" fmla="*/ 275925 h 494696"/>
                <a:gd name="connsiteX2" fmla="*/ 292079 w 405241"/>
                <a:gd name="connsiteY2" fmla="*/ 494526 h 494696"/>
                <a:gd name="connsiteX3" fmla="*/ 202409 w 405241"/>
                <a:gd name="connsiteY3" fmla="*/ 477838 h 494696"/>
                <a:gd name="connsiteX4" fmla="*/ 112740 w 405241"/>
                <a:gd name="connsiteY4" fmla="*/ 494526 h 494696"/>
                <a:gd name="connsiteX5" fmla="*/ 0 w 405241"/>
                <a:gd name="connsiteY5" fmla="*/ 275925 h 494696"/>
                <a:gd name="connsiteX6" fmla="*/ 200028 w 405241"/>
                <a:gd name="connsiteY6" fmla="*/ 0 h 494696"/>
                <a:gd name="connsiteX0" fmla="*/ 200028 w 405241"/>
                <a:gd name="connsiteY0" fmla="*/ 0 h 494687"/>
                <a:gd name="connsiteX1" fmla="*/ 404818 w 405241"/>
                <a:gd name="connsiteY1" fmla="*/ 275925 h 494687"/>
                <a:gd name="connsiteX2" fmla="*/ 292079 w 405241"/>
                <a:gd name="connsiteY2" fmla="*/ 494526 h 494687"/>
                <a:gd name="connsiteX3" fmla="*/ 202409 w 405241"/>
                <a:gd name="connsiteY3" fmla="*/ 477838 h 494687"/>
                <a:gd name="connsiteX4" fmla="*/ 112740 w 405241"/>
                <a:gd name="connsiteY4" fmla="*/ 494526 h 494687"/>
                <a:gd name="connsiteX5" fmla="*/ 0 w 405241"/>
                <a:gd name="connsiteY5" fmla="*/ 275925 h 494687"/>
                <a:gd name="connsiteX6" fmla="*/ 200028 w 405241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458 h 495145"/>
                <a:gd name="connsiteX1" fmla="*/ 404818 w 404848"/>
                <a:gd name="connsiteY1" fmla="*/ 276383 h 495145"/>
                <a:gd name="connsiteX2" fmla="*/ 292079 w 404848"/>
                <a:gd name="connsiteY2" fmla="*/ 494984 h 495145"/>
                <a:gd name="connsiteX3" fmla="*/ 202409 w 404848"/>
                <a:gd name="connsiteY3" fmla="*/ 478296 h 495145"/>
                <a:gd name="connsiteX4" fmla="*/ 112740 w 404848"/>
                <a:gd name="connsiteY4" fmla="*/ 494984 h 495145"/>
                <a:gd name="connsiteX5" fmla="*/ 0 w 404848"/>
                <a:gd name="connsiteY5" fmla="*/ 276383 h 495145"/>
                <a:gd name="connsiteX6" fmla="*/ 200028 w 404848"/>
                <a:gd name="connsiteY6" fmla="*/ 458 h 495145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466 h 495153"/>
                <a:gd name="connsiteX1" fmla="*/ 404818 w 404848"/>
                <a:gd name="connsiteY1" fmla="*/ 276391 h 495153"/>
                <a:gd name="connsiteX2" fmla="*/ 292079 w 404848"/>
                <a:gd name="connsiteY2" fmla="*/ 494992 h 495153"/>
                <a:gd name="connsiteX3" fmla="*/ 202409 w 404848"/>
                <a:gd name="connsiteY3" fmla="*/ 478304 h 495153"/>
                <a:gd name="connsiteX4" fmla="*/ 112740 w 404848"/>
                <a:gd name="connsiteY4" fmla="*/ 494992 h 495153"/>
                <a:gd name="connsiteX5" fmla="*/ 0 w 404848"/>
                <a:gd name="connsiteY5" fmla="*/ 276391 h 495153"/>
                <a:gd name="connsiteX6" fmla="*/ 200028 w 404848"/>
                <a:gd name="connsiteY6" fmla="*/ 466 h 495153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  <a:gd name="connsiteX0" fmla="*/ 200028 w 404848"/>
                <a:gd name="connsiteY0" fmla="*/ 0 h 494687"/>
                <a:gd name="connsiteX1" fmla="*/ 404818 w 404848"/>
                <a:gd name="connsiteY1" fmla="*/ 275925 h 494687"/>
                <a:gd name="connsiteX2" fmla="*/ 292079 w 404848"/>
                <a:gd name="connsiteY2" fmla="*/ 494526 h 494687"/>
                <a:gd name="connsiteX3" fmla="*/ 202409 w 404848"/>
                <a:gd name="connsiteY3" fmla="*/ 477838 h 494687"/>
                <a:gd name="connsiteX4" fmla="*/ 112740 w 404848"/>
                <a:gd name="connsiteY4" fmla="*/ 494526 h 494687"/>
                <a:gd name="connsiteX5" fmla="*/ 0 w 404848"/>
                <a:gd name="connsiteY5" fmla="*/ 275925 h 494687"/>
                <a:gd name="connsiteX6" fmla="*/ 200028 w 404848"/>
                <a:gd name="connsiteY6" fmla="*/ 0 h 4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848" h="494687">
                  <a:moveTo>
                    <a:pt x="200028" y="0"/>
                  </a:moveTo>
                  <a:cubicBezTo>
                    <a:pt x="329542" y="40122"/>
                    <a:pt x="347358" y="174267"/>
                    <a:pt x="404818" y="275925"/>
                  </a:cubicBezTo>
                  <a:cubicBezTo>
                    <a:pt x="406407" y="355994"/>
                    <a:pt x="344864" y="496593"/>
                    <a:pt x="292079" y="494526"/>
                  </a:cubicBezTo>
                  <a:cubicBezTo>
                    <a:pt x="239294" y="492459"/>
                    <a:pt x="232299" y="477838"/>
                    <a:pt x="202409" y="477838"/>
                  </a:cubicBezTo>
                  <a:cubicBezTo>
                    <a:pt x="172519" y="483401"/>
                    <a:pt x="164061" y="488963"/>
                    <a:pt x="112740" y="494526"/>
                  </a:cubicBezTo>
                  <a:cubicBezTo>
                    <a:pt x="61419" y="500089"/>
                    <a:pt x="-261" y="360727"/>
                    <a:pt x="0" y="275925"/>
                  </a:cubicBezTo>
                  <a:cubicBezTo>
                    <a:pt x="51806" y="186899"/>
                    <a:pt x="91426" y="31922"/>
                    <a:pt x="200028" y="0"/>
                  </a:cubicBezTo>
                  <a:close/>
                </a:path>
              </a:pathLst>
            </a:custGeom>
            <a:solidFill>
              <a:srgbClr val="339933"/>
            </a:solidFill>
            <a:ln w="6350"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17" name="グループ化 616">
            <a:extLst>
              <a:ext uri="{FF2B5EF4-FFF2-40B4-BE49-F238E27FC236}">
                <a16:creationId xmlns:a16="http://schemas.microsoft.com/office/drawing/2014/main" id="{49F7ED26-6908-4342-B3AD-73327FB74D43}"/>
              </a:ext>
            </a:extLst>
          </p:cNvPr>
          <p:cNvGrpSpPr/>
          <p:nvPr/>
        </p:nvGrpSpPr>
        <p:grpSpPr>
          <a:xfrm>
            <a:off x="3602041" y="4361828"/>
            <a:ext cx="2480234" cy="1593318"/>
            <a:chOff x="4577880" y="4330829"/>
            <a:chExt cx="2315402" cy="1487429"/>
          </a:xfrm>
        </p:grpSpPr>
        <p:grpSp>
          <p:nvGrpSpPr>
            <p:cNvPr id="618" name="グループ化 617">
              <a:extLst>
                <a:ext uri="{FF2B5EF4-FFF2-40B4-BE49-F238E27FC236}">
                  <a16:creationId xmlns:a16="http://schemas.microsoft.com/office/drawing/2014/main" id="{9E8322C4-6E7A-4680-ADAD-D0337A618D1C}"/>
                </a:ext>
              </a:extLst>
            </p:cNvPr>
            <p:cNvGrpSpPr/>
            <p:nvPr/>
          </p:nvGrpSpPr>
          <p:grpSpPr>
            <a:xfrm rot="3277797">
              <a:off x="5209960" y="4049269"/>
              <a:ext cx="895909" cy="1459029"/>
              <a:chOff x="2473008" y="2244321"/>
              <a:chExt cx="1900201" cy="2591257"/>
            </a:xfrm>
          </p:grpSpPr>
          <p:sp>
            <p:nvSpPr>
              <p:cNvPr id="751" name="フリーフォーム: 図形 750">
                <a:extLst>
                  <a:ext uri="{FF2B5EF4-FFF2-40B4-BE49-F238E27FC236}">
                    <a16:creationId xmlns:a16="http://schemas.microsoft.com/office/drawing/2014/main" id="{192F4A26-6730-4B72-A5ED-1547DF409D81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: 図形 751">
                <a:extLst>
                  <a:ext uri="{FF2B5EF4-FFF2-40B4-BE49-F238E27FC236}">
                    <a16:creationId xmlns:a16="http://schemas.microsoft.com/office/drawing/2014/main" id="{AC3E5F67-A464-4D5F-897F-EEC54C7C774B}"/>
                  </a:ext>
                </a:extLst>
              </p:cNvPr>
              <p:cNvSpPr/>
              <p:nvPr/>
            </p:nvSpPr>
            <p:spPr>
              <a:xfrm rot="17682009">
                <a:off x="2461638" y="2940574"/>
                <a:ext cx="212423" cy="18968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: 図形 752">
                <a:extLst>
                  <a:ext uri="{FF2B5EF4-FFF2-40B4-BE49-F238E27FC236}">
                    <a16:creationId xmlns:a16="http://schemas.microsoft.com/office/drawing/2014/main" id="{67E97AB2-555F-455E-9D27-7E49A28BCBF1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フリーフォーム: 図形 753">
                <a:extLst>
                  <a:ext uri="{FF2B5EF4-FFF2-40B4-BE49-F238E27FC236}">
                    <a16:creationId xmlns:a16="http://schemas.microsoft.com/office/drawing/2014/main" id="{120060AA-B8D7-47C6-AEA7-D7931EB19E58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: 図形 754">
                <a:extLst>
                  <a:ext uri="{FF2B5EF4-FFF2-40B4-BE49-F238E27FC236}">
                    <a16:creationId xmlns:a16="http://schemas.microsoft.com/office/drawing/2014/main" id="{0F0DD9EC-8AF0-410C-8F22-11DC326267C4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6" name="フリーフォーム: 図形 755">
                <a:extLst>
                  <a:ext uri="{FF2B5EF4-FFF2-40B4-BE49-F238E27FC236}">
                    <a16:creationId xmlns:a16="http://schemas.microsoft.com/office/drawing/2014/main" id="{2181F6BD-0629-445B-BD81-8C207F24FD1A}"/>
                  </a:ext>
                </a:extLst>
              </p:cNvPr>
              <p:cNvSpPr/>
              <p:nvPr/>
            </p:nvSpPr>
            <p:spPr>
              <a:xfrm rot="1364932">
                <a:off x="2880727" y="3271580"/>
                <a:ext cx="100274" cy="12036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7" name="フリーフォーム: 図形 756">
                <a:extLst>
                  <a:ext uri="{FF2B5EF4-FFF2-40B4-BE49-F238E27FC236}">
                    <a16:creationId xmlns:a16="http://schemas.microsoft.com/office/drawing/2014/main" id="{F92DBB09-5290-44B5-AAC1-3E178DF6DD79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8" name="フリーフォーム: 図形 757">
                <a:extLst>
                  <a:ext uri="{FF2B5EF4-FFF2-40B4-BE49-F238E27FC236}">
                    <a16:creationId xmlns:a16="http://schemas.microsoft.com/office/drawing/2014/main" id="{5D5A6527-3754-4065-8A98-3CB15D427A22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9" name="フリーフォーム: 図形 758">
                <a:extLst>
                  <a:ext uri="{FF2B5EF4-FFF2-40B4-BE49-F238E27FC236}">
                    <a16:creationId xmlns:a16="http://schemas.microsoft.com/office/drawing/2014/main" id="{A1779CFF-3E8B-4A1A-8628-6B402EA19DD1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0" name="フリーフォーム: 図形 759">
                <a:extLst>
                  <a:ext uri="{FF2B5EF4-FFF2-40B4-BE49-F238E27FC236}">
                    <a16:creationId xmlns:a16="http://schemas.microsoft.com/office/drawing/2014/main" id="{D568CA6A-B545-43E9-A5E7-C92D53213075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: 図形 760">
                <a:extLst>
                  <a:ext uri="{FF2B5EF4-FFF2-40B4-BE49-F238E27FC236}">
                    <a16:creationId xmlns:a16="http://schemas.microsoft.com/office/drawing/2014/main" id="{B8E4A0BE-2C37-406A-B7FB-1C0E9F99CF3C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2" name="フリーフォーム: 図形 761">
                <a:extLst>
                  <a:ext uri="{FF2B5EF4-FFF2-40B4-BE49-F238E27FC236}">
                    <a16:creationId xmlns:a16="http://schemas.microsoft.com/office/drawing/2014/main" id="{551AF481-3B1B-4F6E-B864-C64805710310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3" name="フリーフォーム: 図形 762">
                <a:extLst>
                  <a:ext uri="{FF2B5EF4-FFF2-40B4-BE49-F238E27FC236}">
                    <a16:creationId xmlns:a16="http://schemas.microsoft.com/office/drawing/2014/main" id="{98FCA266-7ABC-425B-8488-16113461C5AF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フリーフォーム: 図形 763">
                <a:extLst>
                  <a:ext uri="{FF2B5EF4-FFF2-40B4-BE49-F238E27FC236}">
                    <a16:creationId xmlns:a16="http://schemas.microsoft.com/office/drawing/2014/main" id="{C2AEFF2B-129D-4058-8458-FA83C665428F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5" name="フリーフォーム: 図形 764">
                <a:extLst>
                  <a:ext uri="{FF2B5EF4-FFF2-40B4-BE49-F238E27FC236}">
                    <a16:creationId xmlns:a16="http://schemas.microsoft.com/office/drawing/2014/main" id="{8ABE1CD6-6967-4682-8F50-8A21B7CE8C46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6" name="フリーフォーム: 図形 765">
                <a:extLst>
                  <a:ext uri="{FF2B5EF4-FFF2-40B4-BE49-F238E27FC236}">
                    <a16:creationId xmlns:a16="http://schemas.microsoft.com/office/drawing/2014/main" id="{D1D2B180-8C61-48A8-8FEC-2AD871F0EE29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7" name="フリーフォーム: 図形 766">
                <a:extLst>
                  <a:ext uri="{FF2B5EF4-FFF2-40B4-BE49-F238E27FC236}">
                    <a16:creationId xmlns:a16="http://schemas.microsoft.com/office/drawing/2014/main" id="{50A8B093-A3D2-4A62-824E-5103BB77A752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: 図形 767">
                <a:extLst>
                  <a:ext uri="{FF2B5EF4-FFF2-40B4-BE49-F238E27FC236}">
                    <a16:creationId xmlns:a16="http://schemas.microsoft.com/office/drawing/2014/main" id="{20C05333-49A0-4107-8682-0F7C6BDD82C9}"/>
                  </a:ext>
                </a:extLst>
              </p:cNvPr>
              <p:cNvSpPr/>
              <p:nvPr/>
            </p:nvSpPr>
            <p:spPr>
              <a:xfrm rot="7441659">
                <a:off x="2990002" y="3493128"/>
                <a:ext cx="102549" cy="11930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9" name="フリーフォーム: 図形 768">
                <a:extLst>
                  <a:ext uri="{FF2B5EF4-FFF2-40B4-BE49-F238E27FC236}">
                    <a16:creationId xmlns:a16="http://schemas.microsoft.com/office/drawing/2014/main" id="{1FB7FCDE-A476-464A-B1B6-4B8461263563}"/>
                  </a:ext>
                </a:extLst>
              </p:cNvPr>
              <p:cNvSpPr/>
              <p:nvPr/>
            </p:nvSpPr>
            <p:spPr>
              <a:xfrm rot="9519239">
                <a:off x="2784510" y="2952940"/>
                <a:ext cx="252254" cy="123245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0" name="フリーフォーム: 図形 769">
                <a:extLst>
                  <a:ext uri="{FF2B5EF4-FFF2-40B4-BE49-F238E27FC236}">
                    <a16:creationId xmlns:a16="http://schemas.microsoft.com/office/drawing/2014/main" id="{859E9A17-1349-4553-8CC5-2C8CE23708C5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1" name="フリーフォーム: 図形 770">
                <a:extLst>
                  <a:ext uri="{FF2B5EF4-FFF2-40B4-BE49-F238E27FC236}">
                    <a16:creationId xmlns:a16="http://schemas.microsoft.com/office/drawing/2014/main" id="{622AC277-FB57-4459-BE8B-08112E635D55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: 図形 771">
                <a:extLst>
                  <a:ext uri="{FF2B5EF4-FFF2-40B4-BE49-F238E27FC236}">
                    <a16:creationId xmlns:a16="http://schemas.microsoft.com/office/drawing/2014/main" id="{858FADB5-CEF9-4514-BE09-DAD31143AD30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3" name="フリーフォーム: 図形 772">
                <a:extLst>
                  <a:ext uri="{FF2B5EF4-FFF2-40B4-BE49-F238E27FC236}">
                    <a16:creationId xmlns:a16="http://schemas.microsoft.com/office/drawing/2014/main" id="{87DD2250-4DFC-461B-B877-6CC55063D87B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4" name="フリーフォーム: 図形 773">
                <a:extLst>
                  <a:ext uri="{FF2B5EF4-FFF2-40B4-BE49-F238E27FC236}">
                    <a16:creationId xmlns:a16="http://schemas.microsoft.com/office/drawing/2014/main" id="{45099756-438C-46F5-9A4D-A9C1727BADF9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5" name="フリーフォーム: 図形 774">
                <a:extLst>
                  <a:ext uri="{FF2B5EF4-FFF2-40B4-BE49-F238E27FC236}">
                    <a16:creationId xmlns:a16="http://schemas.microsoft.com/office/drawing/2014/main" id="{AC1D6B44-7C78-4709-A863-C69483ECB46C}"/>
                  </a:ext>
                </a:extLst>
              </p:cNvPr>
              <p:cNvSpPr/>
              <p:nvPr/>
            </p:nvSpPr>
            <p:spPr>
              <a:xfrm rot="12002753">
                <a:off x="2980298" y="3746888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6" name="フリーフォーム: 図形 775">
                <a:extLst>
                  <a:ext uri="{FF2B5EF4-FFF2-40B4-BE49-F238E27FC236}">
                    <a16:creationId xmlns:a16="http://schemas.microsoft.com/office/drawing/2014/main" id="{A83D21E0-AC1E-4920-8FA1-A006F61A6A4B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7" name="フリーフォーム: 図形 776">
                <a:extLst>
                  <a:ext uri="{FF2B5EF4-FFF2-40B4-BE49-F238E27FC236}">
                    <a16:creationId xmlns:a16="http://schemas.microsoft.com/office/drawing/2014/main" id="{5248CB33-FE66-4079-A513-83EE3BB28186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8" name="フリーフォーム: 図形 777">
                <a:extLst>
                  <a:ext uri="{FF2B5EF4-FFF2-40B4-BE49-F238E27FC236}">
                    <a16:creationId xmlns:a16="http://schemas.microsoft.com/office/drawing/2014/main" id="{3F46C911-C450-44DD-A3BC-1D9241D21257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9" name="フリーフォーム: 図形 778">
                <a:extLst>
                  <a:ext uri="{FF2B5EF4-FFF2-40B4-BE49-F238E27FC236}">
                    <a16:creationId xmlns:a16="http://schemas.microsoft.com/office/drawing/2014/main" id="{7A151739-1751-4EA5-A21A-E1D36AB4EDF9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0" name="フリーフォーム: 図形 779">
                <a:extLst>
                  <a:ext uri="{FF2B5EF4-FFF2-40B4-BE49-F238E27FC236}">
                    <a16:creationId xmlns:a16="http://schemas.microsoft.com/office/drawing/2014/main" id="{1B8BF22D-AE65-4838-A322-42B533182965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1" name="フリーフォーム: 図形 780">
                <a:extLst>
                  <a:ext uri="{FF2B5EF4-FFF2-40B4-BE49-F238E27FC236}">
                    <a16:creationId xmlns:a16="http://schemas.microsoft.com/office/drawing/2014/main" id="{FD4C7D06-8735-431E-9C0E-7A1E35452362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2" name="フリーフォーム: 図形 781">
                <a:extLst>
                  <a:ext uri="{FF2B5EF4-FFF2-40B4-BE49-F238E27FC236}">
                    <a16:creationId xmlns:a16="http://schemas.microsoft.com/office/drawing/2014/main" id="{ADDDB2DD-9CEC-4CAC-9637-FEECF5FC49A2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3" name="フリーフォーム: 図形 782">
                <a:extLst>
                  <a:ext uri="{FF2B5EF4-FFF2-40B4-BE49-F238E27FC236}">
                    <a16:creationId xmlns:a16="http://schemas.microsoft.com/office/drawing/2014/main" id="{725D6B27-7FAC-422F-9136-2B05DFE9906E}"/>
                  </a:ext>
                </a:extLst>
              </p:cNvPr>
              <p:cNvSpPr/>
              <p:nvPr/>
            </p:nvSpPr>
            <p:spPr>
              <a:xfrm rot="1815580">
                <a:off x="2735931" y="3110114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4" name="フリーフォーム: 図形 783">
                <a:extLst>
                  <a:ext uri="{FF2B5EF4-FFF2-40B4-BE49-F238E27FC236}">
                    <a16:creationId xmlns:a16="http://schemas.microsoft.com/office/drawing/2014/main" id="{58EC1F34-271C-41CE-AE8E-983E600C2289}"/>
                  </a:ext>
                </a:extLst>
              </p:cNvPr>
              <p:cNvSpPr/>
              <p:nvPr/>
            </p:nvSpPr>
            <p:spPr>
              <a:xfrm rot="15186600">
                <a:off x="2734012" y="3340885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19" name="グループ化 618">
              <a:extLst>
                <a:ext uri="{FF2B5EF4-FFF2-40B4-BE49-F238E27FC236}">
                  <a16:creationId xmlns:a16="http://schemas.microsoft.com/office/drawing/2014/main" id="{091C7E1B-844C-4BCE-887D-C8707FB75985}"/>
                </a:ext>
              </a:extLst>
            </p:cNvPr>
            <p:cNvGrpSpPr/>
            <p:nvPr/>
          </p:nvGrpSpPr>
          <p:grpSpPr>
            <a:xfrm rot="3981763">
              <a:off x="5316169" y="4066799"/>
              <a:ext cx="1199989" cy="1954236"/>
              <a:chOff x="2473008" y="2244321"/>
              <a:chExt cx="1900201" cy="2591257"/>
            </a:xfrm>
          </p:grpSpPr>
          <p:sp>
            <p:nvSpPr>
              <p:cNvPr id="717" name="フリーフォーム: 図形 716">
                <a:extLst>
                  <a:ext uri="{FF2B5EF4-FFF2-40B4-BE49-F238E27FC236}">
                    <a16:creationId xmlns:a16="http://schemas.microsoft.com/office/drawing/2014/main" id="{2C9763FA-F53B-44A5-AF5D-19D0DFAC7E16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: 図形 717">
                <a:extLst>
                  <a:ext uri="{FF2B5EF4-FFF2-40B4-BE49-F238E27FC236}">
                    <a16:creationId xmlns:a16="http://schemas.microsoft.com/office/drawing/2014/main" id="{AF0C05C6-6F04-4FF4-85A6-730E8DE59A1C}"/>
                  </a:ext>
                </a:extLst>
              </p:cNvPr>
              <p:cNvSpPr/>
              <p:nvPr/>
            </p:nvSpPr>
            <p:spPr>
              <a:xfrm rot="17682009">
                <a:off x="2461638" y="2940574"/>
                <a:ext cx="212423" cy="18968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9" name="フリーフォーム: 図形 718">
                <a:extLst>
                  <a:ext uri="{FF2B5EF4-FFF2-40B4-BE49-F238E27FC236}">
                    <a16:creationId xmlns:a16="http://schemas.microsoft.com/office/drawing/2014/main" id="{BD47939B-08DB-48CF-AF38-011B0264D7A4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0" name="フリーフォーム: 図形 719">
                <a:extLst>
                  <a:ext uri="{FF2B5EF4-FFF2-40B4-BE49-F238E27FC236}">
                    <a16:creationId xmlns:a16="http://schemas.microsoft.com/office/drawing/2014/main" id="{BD49949D-C288-4C2A-92CE-B2440639528C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1" name="フリーフォーム: 図形 720">
                <a:extLst>
                  <a:ext uri="{FF2B5EF4-FFF2-40B4-BE49-F238E27FC236}">
                    <a16:creationId xmlns:a16="http://schemas.microsoft.com/office/drawing/2014/main" id="{C517AE78-6B93-4828-AC32-646F47D7F9B3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2" name="フリーフォーム: 図形 721">
                <a:extLst>
                  <a:ext uri="{FF2B5EF4-FFF2-40B4-BE49-F238E27FC236}">
                    <a16:creationId xmlns:a16="http://schemas.microsoft.com/office/drawing/2014/main" id="{687E5BAB-D5D5-46ED-A81A-84BF07C3F986}"/>
                  </a:ext>
                </a:extLst>
              </p:cNvPr>
              <p:cNvSpPr/>
              <p:nvPr/>
            </p:nvSpPr>
            <p:spPr>
              <a:xfrm rot="1364932">
                <a:off x="2880727" y="3271580"/>
                <a:ext cx="100274" cy="12036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3" name="フリーフォーム: 図形 722">
                <a:extLst>
                  <a:ext uri="{FF2B5EF4-FFF2-40B4-BE49-F238E27FC236}">
                    <a16:creationId xmlns:a16="http://schemas.microsoft.com/office/drawing/2014/main" id="{8C597665-8EA6-4359-94CF-9B003C56714C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: 図形 723">
                <a:extLst>
                  <a:ext uri="{FF2B5EF4-FFF2-40B4-BE49-F238E27FC236}">
                    <a16:creationId xmlns:a16="http://schemas.microsoft.com/office/drawing/2014/main" id="{80B0D3C9-1BBE-49B9-8459-DDFF0DE0064B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フリーフォーム: 図形 724">
                <a:extLst>
                  <a:ext uri="{FF2B5EF4-FFF2-40B4-BE49-F238E27FC236}">
                    <a16:creationId xmlns:a16="http://schemas.microsoft.com/office/drawing/2014/main" id="{F1A5E050-6EBE-478D-97E5-03018386C210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フリーフォーム: 図形 725">
                <a:extLst>
                  <a:ext uri="{FF2B5EF4-FFF2-40B4-BE49-F238E27FC236}">
                    <a16:creationId xmlns:a16="http://schemas.microsoft.com/office/drawing/2014/main" id="{11E24FD6-049C-4345-AC78-121672262761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7" name="フリーフォーム: 図形 726">
                <a:extLst>
                  <a:ext uri="{FF2B5EF4-FFF2-40B4-BE49-F238E27FC236}">
                    <a16:creationId xmlns:a16="http://schemas.microsoft.com/office/drawing/2014/main" id="{1653E531-7051-4FA8-A9E4-8495DEAE5224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8" name="フリーフォーム: 図形 727">
                <a:extLst>
                  <a:ext uri="{FF2B5EF4-FFF2-40B4-BE49-F238E27FC236}">
                    <a16:creationId xmlns:a16="http://schemas.microsoft.com/office/drawing/2014/main" id="{9E61D21A-1D11-4EFF-B7D3-8023300A6617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9" name="フリーフォーム: 図形 728">
                <a:extLst>
                  <a:ext uri="{FF2B5EF4-FFF2-40B4-BE49-F238E27FC236}">
                    <a16:creationId xmlns:a16="http://schemas.microsoft.com/office/drawing/2014/main" id="{8A2C33BC-DF93-415F-B24B-74C6FFA404C0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0" name="フリーフォーム: 図形 729">
                <a:extLst>
                  <a:ext uri="{FF2B5EF4-FFF2-40B4-BE49-F238E27FC236}">
                    <a16:creationId xmlns:a16="http://schemas.microsoft.com/office/drawing/2014/main" id="{22D5DEF0-17D8-4D30-B3C5-10ECD6227349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: 図形 730">
                <a:extLst>
                  <a:ext uri="{FF2B5EF4-FFF2-40B4-BE49-F238E27FC236}">
                    <a16:creationId xmlns:a16="http://schemas.microsoft.com/office/drawing/2014/main" id="{7DB99051-0702-4736-9339-19A7344031F4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2" name="フリーフォーム: 図形 731">
                <a:extLst>
                  <a:ext uri="{FF2B5EF4-FFF2-40B4-BE49-F238E27FC236}">
                    <a16:creationId xmlns:a16="http://schemas.microsoft.com/office/drawing/2014/main" id="{F518EED6-F30A-42F7-8940-B38B0A5B526A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3" name="フリーフォーム: 図形 732">
                <a:extLst>
                  <a:ext uri="{FF2B5EF4-FFF2-40B4-BE49-F238E27FC236}">
                    <a16:creationId xmlns:a16="http://schemas.microsoft.com/office/drawing/2014/main" id="{DEF55293-D75A-4F73-8C15-8E6986F89F0D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4" name="フリーフォーム: 図形 733">
                <a:extLst>
                  <a:ext uri="{FF2B5EF4-FFF2-40B4-BE49-F238E27FC236}">
                    <a16:creationId xmlns:a16="http://schemas.microsoft.com/office/drawing/2014/main" id="{D8DD02BE-74C2-4711-8DCD-51E320FA3367}"/>
                  </a:ext>
                </a:extLst>
              </p:cNvPr>
              <p:cNvSpPr/>
              <p:nvPr/>
            </p:nvSpPr>
            <p:spPr>
              <a:xfrm rot="7441659">
                <a:off x="2990002" y="3493128"/>
                <a:ext cx="102549" cy="11930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: 図形 734">
                <a:extLst>
                  <a:ext uri="{FF2B5EF4-FFF2-40B4-BE49-F238E27FC236}">
                    <a16:creationId xmlns:a16="http://schemas.microsoft.com/office/drawing/2014/main" id="{155386A0-2DA7-4263-99C6-A21E11B8E947}"/>
                  </a:ext>
                </a:extLst>
              </p:cNvPr>
              <p:cNvSpPr/>
              <p:nvPr/>
            </p:nvSpPr>
            <p:spPr>
              <a:xfrm rot="9519239">
                <a:off x="2784510" y="2952940"/>
                <a:ext cx="252254" cy="123245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6" name="フリーフォーム: 図形 735">
                <a:extLst>
                  <a:ext uri="{FF2B5EF4-FFF2-40B4-BE49-F238E27FC236}">
                    <a16:creationId xmlns:a16="http://schemas.microsoft.com/office/drawing/2014/main" id="{448C3FF0-3966-43AB-A202-8B260001DCE9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7" name="フリーフォーム: 図形 736">
                <a:extLst>
                  <a:ext uri="{FF2B5EF4-FFF2-40B4-BE49-F238E27FC236}">
                    <a16:creationId xmlns:a16="http://schemas.microsoft.com/office/drawing/2014/main" id="{E455DDE4-7153-449A-826E-C97972D75836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8" name="フリーフォーム: 図形 737">
                <a:extLst>
                  <a:ext uri="{FF2B5EF4-FFF2-40B4-BE49-F238E27FC236}">
                    <a16:creationId xmlns:a16="http://schemas.microsoft.com/office/drawing/2014/main" id="{6FFB963A-7A52-4F60-B832-EB3AD8EEFA7D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フリーフォーム: 図形 738">
                <a:extLst>
                  <a:ext uri="{FF2B5EF4-FFF2-40B4-BE49-F238E27FC236}">
                    <a16:creationId xmlns:a16="http://schemas.microsoft.com/office/drawing/2014/main" id="{6FB55A47-8FFA-48E1-9AEC-2DE4F2AA1AFE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フリーフォーム: 図形 739">
                <a:extLst>
                  <a:ext uri="{FF2B5EF4-FFF2-40B4-BE49-F238E27FC236}">
                    <a16:creationId xmlns:a16="http://schemas.microsoft.com/office/drawing/2014/main" id="{9E23559F-9BEA-4A29-A722-C6372B2D5168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フリーフォーム: 図形 740">
                <a:extLst>
                  <a:ext uri="{FF2B5EF4-FFF2-40B4-BE49-F238E27FC236}">
                    <a16:creationId xmlns:a16="http://schemas.microsoft.com/office/drawing/2014/main" id="{03ABEBCC-398F-4C9D-B2E1-734F82008D2C}"/>
                  </a:ext>
                </a:extLst>
              </p:cNvPr>
              <p:cNvSpPr/>
              <p:nvPr/>
            </p:nvSpPr>
            <p:spPr>
              <a:xfrm rot="12002753">
                <a:off x="2980298" y="3746888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: 図形 741">
                <a:extLst>
                  <a:ext uri="{FF2B5EF4-FFF2-40B4-BE49-F238E27FC236}">
                    <a16:creationId xmlns:a16="http://schemas.microsoft.com/office/drawing/2014/main" id="{2D90FC4B-C5D5-46B5-809C-E2ED39CCAC50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: 図形 742">
                <a:extLst>
                  <a:ext uri="{FF2B5EF4-FFF2-40B4-BE49-F238E27FC236}">
                    <a16:creationId xmlns:a16="http://schemas.microsoft.com/office/drawing/2014/main" id="{9984E013-9E23-454A-9C92-FE81B5FF0B69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4" name="フリーフォーム: 図形 743">
                <a:extLst>
                  <a:ext uri="{FF2B5EF4-FFF2-40B4-BE49-F238E27FC236}">
                    <a16:creationId xmlns:a16="http://schemas.microsoft.com/office/drawing/2014/main" id="{BBFCCC0A-B5B7-4635-9DBE-84E60C81201D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5" name="フリーフォーム: 図形 744">
                <a:extLst>
                  <a:ext uri="{FF2B5EF4-FFF2-40B4-BE49-F238E27FC236}">
                    <a16:creationId xmlns:a16="http://schemas.microsoft.com/office/drawing/2014/main" id="{B6FD1038-4339-4A29-A010-53CA115E6D76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6" name="フリーフォーム: 図形 745">
                <a:extLst>
                  <a:ext uri="{FF2B5EF4-FFF2-40B4-BE49-F238E27FC236}">
                    <a16:creationId xmlns:a16="http://schemas.microsoft.com/office/drawing/2014/main" id="{4CEFE23A-6021-4EBF-AC7F-881A8B7BC926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7" name="フリーフォーム: 図形 746">
                <a:extLst>
                  <a:ext uri="{FF2B5EF4-FFF2-40B4-BE49-F238E27FC236}">
                    <a16:creationId xmlns:a16="http://schemas.microsoft.com/office/drawing/2014/main" id="{E3609002-0DD1-480C-B9BE-07EA592EBD1E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8" name="フリーフォーム: 図形 747">
                <a:extLst>
                  <a:ext uri="{FF2B5EF4-FFF2-40B4-BE49-F238E27FC236}">
                    <a16:creationId xmlns:a16="http://schemas.microsoft.com/office/drawing/2014/main" id="{5C6FBCAF-6282-4B9E-B24B-A24629D7D5E8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: 図形 748">
                <a:extLst>
                  <a:ext uri="{FF2B5EF4-FFF2-40B4-BE49-F238E27FC236}">
                    <a16:creationId xmlns:a16="http://schemas.microsoft.com/office/drawing/2014/main" id="{2C23CC6E-41C8-4405-89E3-B9BE80AC8827}"/>
                  </a:ext>
                </a:extLst>
              </p:cNvPr>
              <p:cNvSpPr/>
              <p:nvPr/>
            </p:nvSpPr>
            <p:spPr>
              <a:xfrm rot="1815580">
                <a:off x="2735931" y="3110114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: 図形 749">
                <a:extLst>
                  <a:ext uri="{FF2B5EF4-FFF2-40B4-BE49-F238E27FC236}">
                    <a16:creationId xmlns:a16="http://schemas.microsoft.com/office/drawing/2014/main" id="{8BCF054B-E7DA-4B68-AA38-1C3C03BBBF6D}"/>
                  </a:ext>
                </a:extLst>
              </p:cNvPr>
              <p:cNvSpPr/>
              <p:nvPr/>
            </p:nvSpPr>
            <p:spPr>
              <a:xfrm rot="15186600">
                <a:off x="2734012" y="3340885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20" name="グループ化 619">
              <a:extLst>
                <a:ext uri="{FF2B5EF4-FFF2-40B4-BE49-F238E27FC236}">
                  <a16:creationId xmlns:a16="http://schemas.microsoft.com/office/drawing/2014/main" id="{3948BE35-D14F-4DEA-81AA-E53B8303C746}"/>
                </a:ext>
              </a:extLst>
            </p:cNvPr>
            <p:cNvGrpSpPr/>
            <p:nvPr/>
          </p:nvGrpSpPr>
          <p:grpSpPr>
            <a:xfrm rot="5247164" flipH="1">
              <a:off x="5350841" y="4498544"/>
              <a:ext cx="760008" cy="1652484"/>
              <a:chOff x="2803592" y="2244321"/>
              <a:chExt cx="1569617" cy="2591257"/>
            </a:xfrm>
          </p:grpSpPr>
          <p:sp>
            <p:nvSpPr>
              <p:cNvPr id="687" name="フリーフォーム: 図形 686">
                <a:extLst>
                  <a:ext uri="{FF2B5EF4-FFF2-40B4-BE49-F238E27FC236}">
                    <a16:creationId xmlns:a16="http://schemas.microsoft.com/office/drawing/2014/main" id="{89AC06F0-1F86-462E-A091-06231F4403B4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フリーフォーム: 図形 687">
                <a:extLst>
                  <a:ext uri="{FF2B5EF4-FFF2-40B4-BE49-F238E27FC236}">
                    <a16:creationId xmlns:a16="http://schemas.microsoft.com/office/drawing/2014/main" id="{F2F74DD7-61A3-4DFF-A7FE-8874BE01C5ED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フリーフォーム: 図形 688">
                <a:extLst>
                  <a:ext uri="{FF2B5EF4-FFF2-40B4-BE49-F238E27FC236}">
                    <a16:creationId xmlns:a16="http://schemas.microsoft.com/office/drawing/2014/main" id="{9FD9E449-30B9-4DE3-823E-48A8A1ABFCBA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0" name="フリーフォーム: 図形 689">
                <a:extLst>
                  <a:ext uri="{FF2B5EF4-FFF2-40B4-BE49-F238E27FC236}">
                    <a16:creationId xmlns:a16="http://schemas.microsoft.com/office/drawing/2014/main" id="{9F09836B-84D2-4857-87AA-7DF3975717B4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1" name="フリーフォーム: 図形 690">
                <a:extLst>
                  <a:ext uri="{FF2B5EF4-FFF2-40B4-BE49-F238E27FC236}">
                    <a16:creationId xmlns:a16="http://schemas.microsoft.com/office/drawing/2014/main" id="{F1313410-F1A6-453D-8918-259032A9E604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: 図形 691">
                <a:extLst>
                  <a:ext uri="{FF2B5EF4-FFF2-40B4-BE49-F238E27FC236}">
                    <a16:creationId xmlns:a16="http://schemas.microsoft.com/office/drawing/2014/main" id="{389F1E32-A6BB-4E6E-B3A8-2F1D584D392E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フリーフォーム: 図形 692">
                <a:extLst>
                  <a:ext uri="{FF2B5EF4-FFF2-40B4-BE49-F238E27FC236}">
                    <a16:creationId xmlns:a16="http://schemas.microsoft.com/office/drawing/2014/main" id="{99E5BC10-AB0E-4C9D-AB73-6C15D8940FE3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4" name="フリーフォーム: 図形 693">
                <a:extLst>
                  <a:ext uri="{FF2B5EF4-FFF2-40B4-BE49-F238E27FC236}">
                    <a16:creationId xmlns:a16="http://schemas.microsoft.com/office/drawing/2014/main" id="{2F465DDC-14E9-4FDC-AF71-1B12AFE86EE6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フリーフォーム: 図形 694">
                <a:extLst>
                  <a:ext uri="{FF2B5EF4-FFF2-40B4-BE49-F238E27FC236}">
                    <a16:creationId xmlns:a16="http://schemas.microsoft.com/office/drawing/2014/main" id="{3E3B8806-8292-4BCC-9801-C2C8F0B7BF0B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: 図形 695">
                <a:extLst>
                  <a:ext uri="{FF2B5EF4-FFF2-40B4-BE49-F238E27FC236}">
                    <a16:creationId xmlns:a16="http://schemas.microsoft.com/office/drawing/2014/main" id="{8AED318D-9C6A-4B1D-9CC9-3AB20ECF2092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フリーフォーム: 図形 696">
                <a:extLst>
                  <a:ext uri="{FF2B5EF4-FFF2-40B4-BE49-F238E27FC236}">
                    <a16:creationId xmlns:a16="http://schemas.microsoft.com/office/drawing/2014/main" id="{4848A362-6C07-45B0-814C-70DEB3FB6CAD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フリーフォーム: 図形 697">
                <a:extLst>
                  <a:ext uri="{FF2B5EF4-FFF2-40B4-BE49-F238E27FC236}">
                    <a16:creationId xmlns:a16="http://schemas.microsoft.com/office/drawing/2014/main" id="{3C2C22CD-1984-4DE5-8F41-25617002F14A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フリーフォーム: 図形 698">
                <a:extLst>
                  <a:ext uri="{FF2B5EF4-FFF2-40B4-BE49-F238E27FC236}">
                    <a16:creationId xmlns:a16="http://schemas.microsoft.com/office/drawing/2014/main" id="{F17C6386-045E-476F-AE68-D1FDE9D987DD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フリーフォーム: 図形 699">
                <a:extLst>
                  <a:ext uri="{FF2B5EF4-FFF2-40B4-BE49-F238E27FC236}">
                    <a16:creationId xmlns:a16="http://schemas.microsoft.com/office/drawing/2014/main" id="{20DA655B-EAC2-4DE4-9ABF-32FA7630C443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フリーフォーム: 図形 700">
                <a:extLst>
                  <a:ext uri="{FF2B5EF4-FFF2-40B4-BE49-F238E27FC236}">
                    <a16:creationId xmlns:a16="http://schemas.microsoft.com/office/drawing/2014/main" id="{2D7BBAE9-6B59-4AF6-A98F-6AA4EBB971C6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フリーフォーム: 図形 701">
                <a:extLst>
                  <a:ext uri="{FF2B5EF4-FFF2-40B4-BE49-F238E27FC236}">
                    <a16:creationId xmlns:a16="http://schemas.microsoft.com/office/drawing/2014/main" id="{06BAE4FE-3136-4867-8651-F13C8F25D5B1}"/>
                  </a:ext>
                </a:extLst>
              </p:cNvPr>
              <p:cNvSpPr/>
              <p:nvPr/>
            </p:nvSpPr>
            <p:spPr>
              <a:xfrm rot="10053558">
                <a:off x="2922704" y="3509686"/>
                <a:ext cx="252254" cy="65593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フリーフォーム: 図形 702">
                <a:extLst>
                  <a:ext uri="{FF2B5EF4-FFF2-40B4-BE49-F238E27FC236}">
                    <a16:creationId xmlns:a16="http://schemas.microsoft.com/office/drawing/2014/main" id="{B4FC18A9-2751-430E-86F9-228A6E5B4559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フリーフォーム: 図形 703">
                <a:extLst>
                  <a:ext uri="{FF2B5EF4-FFF2-40B4-BE49-F238E27FC236}">
                    <a16:creationId xmlns:a16="http://schemas.microsoft.com/office/drawing/2014/main" id="{9F51AC11-40FA-4D82-8D02-EF51C72ABFB0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フリーフォーム: 図形 704">
                <a:extLst>
                  <a:ext uri="{FF2B5EF4-FFF2-40B4-BE49-F238E27FC236}">
                    <a16:creationId xmlns:a16="http://schemas.microsoft.com/office/drawing/2014/main" id="{6447ED25-EBD0-4D8A-98A0-6EA1D37DDF8F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フリーフォーム: 図形 705">
                <a:extLst>
                  <a:ext uri="{FF2B5EF4-FFF2-40B4-BE49-F238E27FC236}">
                    <a16:creationId xmlns:a16="http://schemas.microsoft.com/office/drawing/2014/main" id="{1EA4A178-72F4-4B94-A1CF-316D100B4968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7" name="フリーフォーム: 図形 706">
                <a:extLst>
                  <a:ext uri="{FF2B5EF4-FFF2-40B4-BE49-F238E27FC236}">
                    <a16:creationId xmlns:a16="http://schemas.microsoft.com/office/drawing/2014/main" id="{F0F6CDA0-A4D7-405A-BA9C-FB1340768B55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8" name="フリーフォーム: 図形 707">
                <a:extLst>
                  <a:ext uri="{FF2B5EF4-FFF2-40B4-BE49-F238E27FC236}">
                    <a16:creationId xmlns:a16="http://schemas.microsoft.com/office/drawing/2014/main" id="{ABBCD76F-DB77-4D73-BD67-A8E21E5262E2}"/>
                  </a:ext>
                </a:extLst>
              </p:cNvPr>
              <p:cNvSpPr/>
              <p:nvPr/>
            </p:nvSpPr>
            <p:spPr>
              <a:xfrm rot="20900593">
                <a:off x="2803592" y="3447305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9" name="フリーフォーム: 図形 708">
                <a:extLst>
                  <a:ext uri="{FF2B5EF4-FFF2-40B4-BE49-F238E27FC236}">
                    <a16:creationId xmlns:a16="http://schemas.microsoft.com/office/drawing/2014/main" id="{DD42D20B-AD03-4CFD-9CC4-92AC3C992634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0" name="フリーフォーム: 図形 709">
                <a:extLst>
                  <a:ext uri="{FF2B5EF4-FFF2-40B4-BE49-F238E27FC236}">
                    <a16:creationId xmlns:a16="http://schemas.microsoft.com/office/drawing/2014/main" id="{28AA79F2-50B4-4DD2-A400-283BA645CD64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: 図形 710">
                <a:extLst>
                  <a:ext uri="{FF2B5EF4-FFF2-40B4-BE49-F238E27FC236}">
                    <a16:creationId xmlns:a16="http://schemas.microsoft.com/office/drawing/2014/main" id="{34693767-D3FD-4EAE-9B13-E9CA5D89995C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: 図形 711">
                <a:extLst>
                  <a:ext uri="{FF2B5EF4-FFF2-40B4-BE49-F238E27FC236}">
                    <a16:creationId xmlns:a16="http://schemas.microsoft.com/office/drawing/2014/main" id="{0997C06C-5542-4D21-B5EC-8935E8A320B1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: 図形 712">
                <a:extLst>
                  <a:ext uri="{FF2B5EF4-FFF2-40B4-BE49-F238E27FC236}">
                    <a16:creationId xmlns:a16="http://schemas.microsoft.com/office/drawing/2014/main" id="{A5C5AD20-4774-4DBF-97D8-3BD932755020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: 図形 713">
                <a:extLst>
                  <a:ext uri="{FF2B5EF4-FFF2-40B4-BE49-F238E27FC236}">
                    <a16:creationId xmlns:a16="http://schemas.microsoft.com/office/drawing/2014/main" id="{773B5FFB-1F4A-46CE-9AB8-5DF7148A6B59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: 図形 714">
                <a:extLst>
                  <a:ext uri="{FF2B5EF4-FFF2-40B4-BE49-F238E27FC236}">
                    <a16:creationId xmlns:a16="http://schemas.microsoft.com/office/drawing/2014/main" id="{615E6404-C93D-4784-8C6C-6A8B9A754C87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: 図形 715">
                <a:extLst>
                  <a:ext uri="{FF2B5EF4-FFF2-40B4-BE49-F238E27FC236}">
                    <a16:creationId xmlns:a16="http://schemas.microsoft.com/office/drawing/2014/main" id="{B26F1B64-12F1-487D-AB7D-4E4463CE02EC}"/>
                  </a:ext>
                </a:extLst>
              </p:cNvPr>
              <p:cNvSpPr/>
              <p:nvPr/>
            </p:nvSpPr>
            <p:spPr>
              <a:xfrm rot="14187205">
                <a:off x="2972221" y="3694074"/>
                <a:ext cx="77863" cy="15848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21" name="グループ化 620">
              <a:extLst>
                <a:ext uri="{FF2B5EF4-FFF2-40B4-BE49-F238E27FC236}">
                  <a16:creationId xmlns:a16="http://schemas.microsoft.com/office/drawing/2014/main" id="{64ABA976-E1AB-4DEE-8AB4-7399911F7D09}"/>
                </a:ext>
              </a:extLst>
            </p:cNvPr>
            <p:cNvGrpSpPr/>
            <p:nvPr/>
          </p:nvGrpSpPr>
          <p:grpSpPr>
            <a:xfrm rot="3277797">
              <a:off x="4859440" y="4232149"/>
              <a:ext cx="895909" cy="1459029"/>
              <a:chOff x="2473008" y="2244321"/>
              <a:chExt cx="1900201" cy="2591257"/>
            </a:xfrm>
          </p:grpSpPr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E2025BCA-3FD9-4EE7-8FE1-3807230C4856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63475B0A-EF22-4847-9D45-16E9B8FD0326}"/>
                  </a:ext>
                </a:extLst>
              </p:cNvPr>
              <p:cNvSpPr/>
              <p:nvPr/>
            </p:nvSpPr>
            <p:spPr>
              <a:xfrm rot="17682009">
                <a:off x="2461638" y="2940574"/>
                <a:ext cx="212423" cy="18968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D00EC1DF-C45A-4768-9C19-9AD7498F2758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A28027DB-C845-4DA9-A086-E4825D2AF311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68A9332C-9FBA-4AE9-BCA0-AB543CE6AC40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9472A5A4-73FC-4840-92F4-E4899F58B458}"/>
                  </a:ext>
                </a:extLst>
              </p:cNvPr>
              <p:cNvSpPr/>
              <p:nvPr/>
            </p:nvSpPr>
            <p:spPr>
              <a:xfrm rot="1364932">
                <a:off x="2880727" y="3271580"/>
                <a:ext cx="100274" cy="12036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EB83962A-58A0-48FD-BF83-894C445D4272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F6479546-FF2B-49A8-A94D-63527070F76B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20804F23-9AFA-481D-8984-6527D7BEF5FC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315AA29B-BF15-40E1-958E-33B86E8F7CFD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54C0C5CC-905A-45ED-B62A-918504B0015A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: 図形 663">
                <a:extLst>
                  <a:ext uri="{FF2B5EF4-FFF2-40B4-BE49-F238E27FC236}">
                    <a16:creationId xmlns:a16="http://schemas.microsoft.com/office/drawing/2014/main" id="{57CD407D-D2DE-4E71-A602-6ECE74206C58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: 図形 664">
                <a:extLst>
                  <a:ext uri="{FF2B5EF4-FFF2-40B4-BE49-F238E27FC236}">
                    <a16:creationId xmlns:a16="http://schemas.microsoft.com/office/drawing/2014/main" id="{A9543A4D-537A-4B43-B52D-CCB1A1B0B187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86F58F84-E31F-42E9-A485-29EB4153A919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BB05372A-6E7A-45B2-9A73-D77077378D49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: 図形 667">
                <a:extLst>
                  <a:ext uri="{FF2B5EF4-FFF2-40B4-BE49-F238E27FC236}">
                    <a16:creationId xmlns:a16="http://schemas.microsoft.com/office/drawing/2014/main" id="{AF4BAEFA-533A-4F90-849C-8145CEE92D0E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フリーフォーム: 図形 668">
                <a:extLst>
                  <a:ext uri="{FF2B5EF4-FFF2-40B4-BE49-F238E27FC236}">
                    <a16:creationId xmlns:a16="http://schemas.microsoft.com/office/drawing/2014/main" id="{8FF70F5B-0371-4F09-A0D4-EFBE162516D1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: 図形 669">
                <a:extLst>
                  <a:ext uri="{FF2B5EF4-FFF2-40B4-BE49-F238E27FC236}">
                    <a16:creationId xmlns:a16="http://schemas.microsoft.com/office/drawing/2014/main" id="{70D9119D-84BA-43A2-A7EB-391335476D69}"/>
                  </a:ext>
                </a:extLst>
              </p:cNvPr>
              <p:cNvSpPr/>
              <p:nvPr/>
            </p:nvSpPr>
            <p:spPr>
              <a:xfrm rot="7441659">
                <a:off x="2990002" y="3493128"/>
                <a:ext cx="102549" cy="11930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: 図形 670">
                <a:extLst>
                  <a:ext uri="{FF2B5EF4-FFF2-40B4-BE49-F238E27FC236}">
                    <a16:creationId xmlns:a16="http://schemas.microsoft.com/office/drawing/2014/main" id="{FA51216B-D50B-4FE2-BAB2-C18E0C0B520C}"/>
                  </a:ext>
                </a:extLst>
              </p:cNvPr>
              <p:cNvSpPr/>
              <p:nvPr/>
            </p:nvSpPr>
            <p:spPr>
              <a:xfrm rot="9519239">
                <a:off x="2784510" y="2952940"/>
                <a:ext cx="252254" cy="123245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90133E46-4BAB-493E-9DE1-C3819C0CA4A1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E9CCB9C8-D61F-4516-AFC9-93F07D2BE872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FC214FD5-2FC4-4A36-9241-0D128EF0456B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E24B93AC-AE7F-4BA0-8EB5-69CCCCCD017E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9D5F8B8F-82DD-40C8-BE43-9C2D6B144DC5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927ACDB5-9BB5-4BA5-836D-DEAB03741A43}"/>
                  </a:ext>
                </a:extLst>
              </p:cNvPr>
              <p:cNvSpPr/>
              <p:nvPr/>
            </p:nvSpPr>
            <p:spPr>
              <a:xfrm rot="12002753">
                <a:off x="2980298" y="3746888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898FD285-050F-45CC-9E34-0D0CCDEBBE1B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: 図形 678">
                <a:extLst>
                  <a:ext uri="{FF2B5EF4-FFF2-40B4-BE49-F238E27FC236}">
                    <a16:creationId xmlns:a16="http://schemas.microsoft.com/office/drawing/2014/main" id="{AEB9CDFC-A9AC-47A4-A747-119E899CA318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407DD832-7B7D-402F-BFEF-3FE35A600E65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2F072882-E3C9-4635-82D9-80485F820D61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: 図形 681">
                <a:extLst>
                  <a:ext uri="{FF2B5EF4-FFF2-40B4-BE49-F238E27FC236}">
                    <a16:creationId xmlns:a16="http://schemas.microsoft.com/office/drawing/2014/main" id="{5F0A819B-B126-4D09-877A-DCBE6F7499C4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フリーフォーム: 図形 682">
                <a:extLst>
                  <a:ext uri="{FF2B5EF4-FFF2-40B4-BE49-F238E27FC236}">
                    <a16:creationId xmlns:a16="http://schemas.microsoft.com/office/drawing/2014/main" id="{23E70EEF-2DE8-47DC-8A4B-FB1137617EC5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フリーフォーム: 図形 683">
                <a:extLst>
                  <a:ext uri="{FF2B5EF4-FFF2-40B4-BE49-F238E27FC236}">
                    <a16:creationId xmlns:a16="http://schemas.microsoft.com/office/drawing/2014/main" id="{DF03EE19-61B3-41F9-A4CD-541A225DC10D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: 図形 684">
                <a:extLst>
                  <a:ext uri="{FF2B5EF4-FFF2-40B4-BE49-F238E27FC236}">
                    <a16:creationId xmlns:a16="http://schemas.microsoft.com/office/drawing/2014/main" id="{9401CFB1-F824-4077-8F28-31649C314E1A}"/>
                  </a:ext>
                </a:extLst>
              </p:cNvPr>
              <p:cNvSpPr/>
              <p:nvPr/>
            </p:nvSpPr>
            <p:spPr>
              <a:xfrm rot="1815580">
                <a:off x="2735931" y="3110114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51A13043-D0E8-4E16-8CEF-C743C3048779}"/>
                  </a:ext>
                </a:extLst>
              </p:cNvPr>
              <p:cNvSpPr/>
              <p:nvPr/>
            </p:nvSpPr>
            <p:spPr>
              <a:xfrm rot="15186600">
                <a:off x="2734012" y="3340885"/>
                <a:ext cx="124659" cy="1085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22" name="グループ化 621">
              <a:extLst>
                <a:ext uri="{FF2B5EF4-FFF2-40B4-BE49-F238E27FC236}">
                  <a16:creationId xmlns:a16="http://schemas.microsoft.com/office/drawing/2014/main" id="{4EDB309D-D147-4A63-98B0-CAA79E7BB628}"/>
                </a:ext>
              </a:extLst>
            </p:cNvPr>
            <p:cNvGrpSpPr/>
            <p:nvPr/>
          </p:nvGrpSpPr>
          <p:grpSpPr>
            <a:xfrm rot="5247164" flipH="1">
              <a:off x="5509483" y="4612012"/>
              <a:ext cx="760008" cy="1652484"/>
              <a:chOff x="2803592" y="2244321"/>
              <a:chExt cx="1569617" cy="2591257"/>
            </a:xfrm>
          </p:grpSpPr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0AEAA56F-C4CD-45CF-A1B2-2299D2260E78}"/>
                  </a:ext>
                </a:extLst>
              </p:cNvPr>
              <p:cNvSpPr/>
              <p:nvPr/>
            </p:nvSpPr>
            <p:spPr>
              <a:xfrm>
                <a:off x="3648810" y="2476076"/>
                <a:ext cx="129036" cy="20373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0056B352-75F8-44F6-BB6D-AF5D0D64D78E}"/>
                  </a:ext>
                </a:extLst>
              </p:cNvPr>
              <p:cNvSpPr/>
              <p:nvPr/>
            </p:nvSpPr>
            <p:spPr>
              <a:xfrm rot="4773898">
                <a:off x="3815608" y="2510952"/>
                <a:ext cx="141242" cy="26535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D4F06E80-191E-4E7B-B50B-06E4DEB9E9EE}"/>
                  </a:ext>
                </a:extLst>
              </p:cNvPr>
              <p:cNvSpPr/>
              <p:nvPr/>
            </p:nvSpPr>
            <p:spPr>
              <a:xfrm rot="17006378">
                <a:off x="3075278" y="3298946"/>
                <a:ext cx="154028" cy="2347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F2CC7C64-2666-4C03-9A96-482BA23DDB3C}"/>
                  </a:ext>
                </a:extLst>
              </p:cNvPr>
              <p:cNvSpPr/>
              <p:nvPr/>
            </p:nvSpPr>
            <p:spPr>
              <a:xfrm rot="20802130">
                <a:off x="3340335" y="2830579"/>
                <a:ext cx="100471" cy="18068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: 図形 626">
                <a:extLst>
                  <a:ext uri="{FF2B5EF4-FFF2-40B4-BE49-F238E27FC236}">
                    <a16:creationId xmlns:a16="http://schemas.microsoft.com/office/drawing/2014/main" id="{5B4F816B-ABBF-4EF3-9FC2-68FD5D3D33EF}"/>
                  </a:ext>
                </a:extLst>
              </p:cNvPr>
              <p:cNvSpPr/>
              <p:nvPr/>
            </p:nvSpPr>
            <p:spPr>
              <a:xfrm rot="13533628">
                <a:off x="3136658" y="30966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85CDEAA6-4BC0-4500-BFF2-CDF6B62D61F2}"/>
                  </a:ext>
                </a:extLst>
              </p:cNvPr>
              <p:cNvSpPr/>
              <p:nvPr/>
            </p:nvSpPr>
            <p:spPr>
              <a:xfrm rot="17445795">
                <a:off x="3492259" y="38967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D3D19CBA-5479-4366-A3AD-2979DF81C859}"/>
                  </a:ext>
                </a:extLst>
              </p:cNvPr>
              <p:cNvSpPr/>
              <p:nvPr/>
            </p:nvSpPr>
            <p:spPr>
              <a:xfrm rot="5400000">
                <a:off x="3405454" y="3193425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D33C877F-E71A-4BDB-88AA-BE32C65D95FF}"/>
                  </a:ext>
                </a:extLst>
              </p:cNvPr>
              <p:cNvSpPr/>
              <p:nvPr/>
            </p:nvSpPr>
            <p:spPr>
              <a:xfrm rot="16381091">
                <a:off x="3359713" y="2642429"/>
                <a:ext cx="157685" cy="266454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7DF649F3-C5DA-4AFF-B62F-F76A2B2FC86B}"/>
                  </a:ext>
                </a:extLst>
              </p:cNvPr>
              <p:cNvSpPr/>
              <p:nvPr/>
            </p:nvSpPr>
            <p:spPr>
              <a:xfrm rot="201157">
                <a:off x="3736362" y="3663063"/>
                <a:ext cx="106876" cy="19369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: 図形 631">
                <a:extLst>
                  <a:ext uri="{FF2B5EF4-FFF2-40B4-BE49-F238E27FC236}">
                    <a16:creationId xmlns:a16="http://schemas.microsoft.com/office/drawing/2014/main" id="{30D94EEA-714F-4883-8D50-9C7D821EE9A6}"/>
                  </a:ext>
                </a:extLst>
              </p:cNvPr>
              <p:cNvSpPr/>
              <p:nvPr/>
            </p:nvSpPr>
            <p:spPr>
              <a:xfrm rot="1071681">
                <a:off x="4064645" y="3125071"/>
                <a:ext cx="308564" cy="371697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: 図形 632">
                <a:extLst>
                  <a:ext uri="{FF2B5EF4-FFF2-40B4-BE49-F238E27FC236}">
                    <a16:creationId xmlns:a16="http://schemas.microsoft.com/office/drawing/2014/main" id="{2A5E1643-12E6-4BC0-A30A-1998731D443B}"/>
                  </a:ext>
                </a:extLst>
              </p:cNvPr>
              <p:cNvSpPr/>
              <p:nvPr/>
            </p:nvSpPr>
            <p:spPr>
              <a:xfrm rot="4625320">
                <a:off x="3870172" y="2306583"/>
                <a:ext cx="335082" cy="43684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4687">
                    <a:moveTo>
                      <a:pt x="200028" y="0"/>
                    </a:moveTo>
                    <a:cubicBezTo>
                      <a:pt x="329542" y="40122"/>
                      <a:pt x="347358" y="174267"/>
                      <a:pt x="404818" y="275925"/>
                    </a:cubicBezTo>
                    <a:cubicBezTo>
                      <a:pt x="406407" y="355994"/>
                      <a:pt x="344864" y="496593"/>
                      <a:pt x="292079" y="494526"/>
                    </a:cubicBezTo>
                    <a:cubicBezTo>
                      <a:pt x="239294" y="492459"/>
                      <a:pt x="232299" y="477838"/>
                      <a:pt x="202409" y="477838"/>
                    </a:cubicBezTo>
                    <a:cubicBezTo>
                      <a:pt x="172519" y="483401"/>
                      <a:pt x="164061" y="488963"/>
                      <a:pt x="112740" y="494526"/>
                    </a:cubicBezTo>
                    <a:cubicBezTo>
                      <a:pt x="61419" y="500089"/>
                      <a:pt x="-261" y="360727"/>
                      <a:pt x="0" y="275925"/>
                    </a:cubicBezTo>
                    <a:cubicBezTo>
                      <a:pt x="51806" y="186899"/>
                      <a:pt x="91426" y="31922"/>
                      <a:pt x="200028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: 図形 633">
                <a:extLst>
                  <a:ext uri="{FF2B5EF4-FFF2-40B4-BE49-F238E27FC236}">
                    <a16:creationId xmlns:a16="http://schemas.microsoft.com/office/drawing/2014/main" id="{F801B25B-4148-47FE-A026-D7FD5F87B631}"/>
                  </a:ext>
                </a:extLst>
              </p:cNvPr>
              <p:cNvSpPr/>
              <p:nvPr/>
            </p:nvSpPr>
            <p:spPr>
              <a:xfrm rot="8775299">
                <a:off x="3649699" y="2440956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EE6F7D40-2A08-47A6-B18B-175D1AC9F0C1}"/>
                  </a:ext>
                </a:extLst>
              </p:cNvPr>
              <p:cNvSpPr/>
              <p:nvPr/>
            </p:nvSpPr>
            <p:spPr>
              <a:xfrm rot="9000000">
                <a:off x="3243282" y="2853675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95221362-03E9-4369-9D0D-601978777EF9}"/>
                  </a:ext>
                </a:extLst>
              </p:cNvPr>
              <p:cNvSpPr/>
              <p:nvPr/>
            </p:nvSpPr>
            <p:spPr>
              <a:xfrm rot="3499302">
                <a:off x="3698820" y="2234470"/>
                <a:ext cx="145388" cy="16508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42F60646-0391-41DA-9882-9277D4BD06DE}"/>
                  </a:ext>
                </a:extLst>
              </p:cNvPr>
              <p:cNvSpPr/>
              <p:nvPr/>
            </p:nvSpPr>
            <p:spPr>
              <a:xfrm rot="2374914">
                <a:off x="3211598" y="2450210"/>
                <a:ext cx="172240" cy="203493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381 h 495068"/>
                  <a:gd name="connsiteX1" fmla="*/ 404818 w 404848"/>
                  <a:gd name="connsiteY1" fmla="*/ 276306 h 495068"/>
                  <a:gd name="connsiteX2" fmla="*/ 292079 w 404848"/>
                  <a:gd name="connsiteY2" fmla="*/ 494907 h 495068"/>
                  <a:gd name="connsiteX3" fmla="*/ 202409 w 404848"/>
                  <a:gd name="connsiteY3" fmla="*/ 478219 h 495068"/>
                  <a:gd name="connsiteX4" fmla="*/ 112740 w 404848"/>
                  <a:gd name="connsiteY4" fmla="*/ 494907 h 495068"/>
                  <a:gd name="connsiteX5" fmla="*/ 0 w 404848"/>
                  <a:gd name="connsiteY5" fmla="*/ 276306 h 495068"/>
                  <a:gd name="connsiteX6" fmla="*/ 200028 w 404848"/>
                  <a:gd name="connsiteY6" fmla="*/ 381 h 495068"/>
                  <a:gd name="connsiteX0" fmla="*/ 201653 w 404848"/>
                  <a:gd name="connsiteY0" fmla="*/ 662 h 412865"/>
                  <a:gd name="connsiteX1" fmla="*/ 404818 w 404848"/>
                  <a:gd name="connsiteY1" fmla="*/ 194103 h 412865"/>
                  <a:gd name="connsiteX2" fmla="*/ 292079 w 404848"/>
                  <a:gd name="connsiteY2" fmla="*/ 412704 h 412865"/>
                  <a:gd name="connsiteX3" fmla="*/ 202409 w 404848"/>
                  <a:gd name="connsiteY3" fmla="*/ 396016 h 412865"/>
                  <a:gd name="connsiteX4" fmla="*/ 112740 w 404848"/>
                  <a:gd name="connsiteY4" fmla="*/ 412704 h 412865"/>
                  <a:gd name="connsiteX5" fmla="*/ 0 w 404848"/>
                  <a:gd name="connsiteY5" fmla="*/ 194103 h 412865"/>
                  <a:gd name="connsiteX6" fmla="*/ 201653 w 404848"/>
                  <a:gd name="connsiteY6" fmla="*/ 662 h 41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12865">
                    <a:moveTo>
                      <a:pt x="201653" y="662"/>
                    </a:moveTo>
                    <a:cubicBezTo>
                      <a:pt x="328478" y="-9190"/>
                      <a:pt x="347358" y="92445"/>
                      <a:pt x="404818" y="194103"/>
                    </a:cubicBezTo>
                    <a:cubicBezTo>
                      <a:pt x="406407" y="274172"/>
                      <a:pt x="344864" y="414771"/>
                      <a:pt x="292079" y="412704"/>
                    </a:cubicBezTo>
                    <a:cubicBezTo>
                      <a:pt x="239294" y="410637"/>
                      <a:pt x="232299" y="396016"/>
                      <a:pt x="202409" y="396016"/>
                    </a:cubicBezTo>
                    <a:cubicBezTo>
                      <a:pt x="172519" y="401579"/>
                      <a:pt x="164061" y="407141"/>
                      <a:pt x="112740" y="412704"/>
                    </a:cubicBezTo>
                    <a:cubicBezTo>
                      <a:pt x="61419" y="418267"/>
                      <a:pt x="-261" y="278905"/>
                      <a:pt x="0" y="194103"/>
                    </a:cubicBezTo>
                    <a:cubicBezTo>
                      <a:pt x="51806" y="105077"/>
                      <a:pt x="74828" y="10514"/>
                      <a:pt x="201653" y="662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981ED566-94C2-4EAC-9FE5-63E763094BB8}"/>
                  </a:ext>
                </a:extLst>
              </p:cNvPr>
              <p:cNvSpPr/>
              <p:nvPr/>
            </p:nvSpPr>
            <p:spPr>
              <a:xfrm rot="10053558">
                <a:off x="2922704" y="3509686"/>
                <a:ext cx="252254" cy="655935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: 図形 638">
                <a:extLst>
                  <a:ext uri="{FF2B5EF4-FFF2-40B4-BE49-F238E27FC236}">
                    <a16:creationId xmlns:a16="http://schemas.microsoft.com/office/drawing/2014/main" id="{DB7A0B9F-A16B-48B2-AC78-4AED8CB0057C}"/>
                  </a:ext>
                </a:extLst>
              </p:cNvPr>
              <p:cNvSpPr/>
              <p:nvPr/>
            </p:nvSpPr>
            <p:spPr>
              <a:xfrm rot="9825137" flipH="1">
                <a:off x="3173313" y="2565649"/>
                <a:ext cx="224921" cy="755229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: 図形 639">
                <a:extLst>
                  <a:ext uri="{FF2B5EF4-FFF2-40B4-BE49-F238E27FC236}">
                    <a16:creationId xmlns:a16="http://schemas.microsoft.com/office/drawing/2014/main" id="{88B01AE4-523D-4773-B015-D273328E0893}"/>
                  </a:ext>
                </a:extLst>
              </p:cNvPr>
              <p:cNvSpPr/>
              <p:nvPr/>
            </p:nvSpPr>
            <p:spPr>
              <a:xfrm rot="14176224">
                <a:off x="3587504" y="3193669"/>
                <a:ext cx="278368" cy="1278308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: 図形 640">
                <a:extLst>
                  <a:ext uri="{FF2B5EF4-FFF2-40B4-BE49-F238E27FC236}">
                    <a16:creationId xmlns:a16="http://schemas.microsoft.com/office/drawing/2014/main" id="{CEE1A4BF-3250-4D3E-BC1F-61A62F924316}"/>
                  </a:ext>
                </a:extLst>
              </p:cNvPr>
              <p:cNvSpPr/>
              <p:nvPr/>
            </p:nvSpPr>
            <p:spPr>
              <a:xfrm rot="10800000" flipH="1">
                <a:off x="3565626" y="2326278"/>
                <a:ext cx="199291" cy="462317"/>
              </a:xfrm>
              <a:custGeom>
                <a:avLst/>
                <a:gdLst>
                  <a:gd name="connsiteX0" fmla="*/ 0 w 474317"/>
                  <a:gd name="connsiteY0" fmla="*/ 0 h 1716074"/>
                  <a:gd name="connsiteX1" fmla="*/ 99182 w 474317"/>
                  <a:gd name="connsiteY1" fmla="*/ 0 h 1716074"/>
                  <a:gd name="connsiteX2" fmla="*/ 106170 w 474317"/>
                  <a:gd name="connsiteY2" fmla="*/ 296676 h 1716074"/>
                  <a:gd name="connsiteX3" fmla="*/ 474317 w 474317"/>
                  <a:gd name="connsiteY3" fmla="*/ 1716074 h 1716074"/>
                  <a:gd name="connsiteX4" fmla="*/ 9503 w 474317"/>
                  <a:gd name="connsiteY4" fmla="*/ 341939 h 1716074"/>
                  <a:gd name="connsiteX5" fmla="*/ 0 w 474317"/>
                  <a:gd name="connsiteY5" fmla="*/ 0 h 171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317" h="1716074">
                    <a:moveTo>
                      <a:pt x="0" y="0"/>
                    </a:moveTo>
                    <a:lnTo>
                      <a:pt x="99182" y="0"/>
                    </a:lnTo>
                    <a:lnTo>
                      <a:pt x="106170" y="296676"/>
                    </a:lnTo>
                    <a:cubicBezTo>
                      <a:pt x="138907" y="984800"/>
                      <a:pt x="281878" y="1550831"/>
                      <a:pt x="474317" y="1716074"/>
                    </a:cubicBezTo>
                    <a:cubicBezTo>
                      <a:pt x="245038" y="1716074"/>
                      <a:pt x="53744" y="1126156"/>
                      <a:pt x="9503" y="34193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99"/>
                  </a:gs>
                  <a:gs pos="80000">
                    <a:srgbClr val="99FF99"/>
                  </a:gs>
                  <a:gs pos="100000">
                    <a:srgbClr val="339933"/>
                  </a:gs>
                </a:gsLst>
                <a:lin ang="13500000" scaled="1"/>
                <a:tileRect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: 図形 641">
                <a:extLst>
                  <a:ext uri="{FF2B5EF4-FFF2-40B4-BE49-F238E27FC236}">
                    <a16:creationId xmlns:a16="http://schemas.microsoft.com/office/drawing/2014/main" id="{7D307922-F5AF-4D9B-9708-62F0B5F267EB}"/>
                  </a:ext>
                </a:extLst>
              </p:cNvPr>
              <p:cNvSpPr/>
              <p:nvPr/>
            </p:nvSpPr>
            <p:spPr>
              <a:xfrm>
                <a:off x="3178858" y="2514020"/>
                <a:ext cx="880376" cy="2321558"/>
              </a:xfrm>
              <a:custGeom>
                <a:avLst/>
                <a:gdLst>
                  <a:gd name="connsiteX0" fmla="*/ 880376 w 880376"/>
                  <a:gd name="connsiteY0" fmla="*/ 0 h 2321558"/>
                  <a:gd name="connsiteX1" fmla="*/ 102450 w 880376"/>
                  <a:gd name="connsiteY1" fmla="*/ 1430252 h 2321558"/>
                  <a:gd name="connsiteX2" fmla="*/ 231438 w 880376"/>
                  <a:gd name="connsiteY2" fmla="*/ 2178826 h 2321558"/>
                  <a:gd name="connsiteX3" fmla="*/ 271173 w 880376"/>
                  <a:gd name="connsiteY3" fmla="*/ 2266392 h 2321558"/>
                  <a:gd name="connsiteX4" fmla="*/ 281288 w 880376"/>
                  <a:gd name="connsiteY4" fmla="*/ 2268661 h 2321558"/>
                  <a:gd name="connsiteX5" fmla="*/ 288292 w 880376"/>
                  <a:gd name="connsiteY5" fmla="*/ 2275700 h 2321558"/>
                  <a:gd name="connsiteX6" fmla="*/ 242363 w 880376"/>
                  <a:gd name="connsiteY6" fmla="*/ 2315183 h 2321558"/>
                  <a:gd name="connsiteX7" fmla="*/ 181921 w 880376"/>
                  <a:gd name="connsiteY7" fmla="*/ 2311310 h 2321558"/>
                  <a:gd name="connsiteX8" fmla="*/ 183275 w 880376"/>
                  <a:gd name="connsiteY8" fmla="*/ 2301473 h 2321558"/>
                  <a:gd name="connsiteX9" fmla="*/ 185415 w 880376"/>
                  <a:gd name="connsiteY9" fmla="*/ 2298953 h 2321558"/>
                  <a:gd name="connsiteX10" fmla="*/ 150355 w 880376"/>
                  <a:gd name="connsiteY10" fmla="*/ 2229918 h 2321558"/>
                  <a:gd name="connsiteX11" fmla="*/ 0 w 880376"/>
                  <a:gd name="connsiteY11" fmla="*/ 1430251 h 2321558"/>
                  <a:gd name="connsiteX12" fmla="*/ 880376 w 880376"/>
                  <a:gd name="connsiteY12" fmla="*/ 0 h 232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0376" h="2321558">
                    <a:moveTo>
                      <a:pt x="880376" y="0"/>
                    </a:moveTo>
                    <a:cubicBezTo>
                      <a:pt x="436062" y="89530"/>
                      <a:pt x="102450" y="702892"/>
                      <a:pt x="102450" y="1430252"/>
                    </a:cubicBezTo>
                    <a:cubicBezTo>
                      <a:pt x="102450" y="1703012"/>
                      <a:pt x="149364" y="1959741"/>
                      <a:pt x="231438" y="2178826"/>
                    </a:cubicBezTo>
                    <a:lnTo>
                      <a:pt x="271173" y="2266392"/>
                    </a:lnTo>
                    <a:lnTo>
                      <a:pt x="281288" y="2268661"/>
                    </a:lnTo>
                    <a:cubicBezTo>
                      <a:pt x="284847" y="2270354"/>
                      <a:pt x="287290" y="2272707"/>
                      <a:pt x="288292" y="2275700"/>
                    </a:cubicBezTo>
                    <a:cubicBezTo>
                      <a:pt x="292300" y="2287672"/>
                      <a:pt x="271737" y="2305349"/>
                      <a:pt x="242363" y="2315183"/>
                    </a:cubicBezTo>
                    <a:cubicBezTo>
                      <a:pt x="212990" y="2325016"/>
                      <a:pt x="185929" y="2323282"/>
                      <a:pt x="181921" y="2311310"/>
                    </a:cubicBezTo>
                    <a:cubicBezTo>
                      <a:pt x="180919" y="2308317"/>
                      <a:pt x="181452" y="2304968"/>
                      <a:pt x="183275" y="2301473"/>
                    </a:cubicBezTo>
                    <a:lnTo>
                      <a:pt x="185415" y="2298953"/>
                    </a:lnTo>
                    <a:lnTo>
                      <a:pt x="150355" y="2229918"/>
                    </a:lnTo>
                    <a:cubicBezTo>
                      <a:pt x="55429" y="2001649"/>
                      <a:pt x="0" y="1726466"/>
                      <a:pt x="0" y="1430251"/>
                    </a:cubicBezTo>
                    <a:cubicBezTo>
                      <a:pt x="0" y="640345"/>
                      <a:pt x="394158" y="0"/>
                      <a:pt x="8803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99"/>
                  </a:gs>
                  <a:gs pos="74000">
                    <a:srgbClr val="99FF99"/>
                  </a:gs>
                  <a:gs pos="100000">
                    <a:srgbClr val="339933"/>
                  </a:gs>
                </a:gsLst>
                <a:lin ang="5400000" scaled="1"/>
              </a:gra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3E3E88DC-9F09-45D5-B5BB-5F577B52ED38}"/>
                  </a:ext>
                </a:extLst>
              </p:cNvPr>
              <p:cNvSpPr/>
              <p:nvPr/>
            </p:nvSpPr>
            <p:spPr>
              <a:xfrm rot="4095965">
                <a:off x="3441636" y="2953015"/>
                <a:ext cx="154519" cy="18094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6E7386D7-F68F-4A53-BD30-4A8FC821AC4B}"/>
                  </a:ext>
                </a:extLst>
              </p:cNvPr>
              <p:cNvSpPr/>
              <p:nvPr/>
            </p:nvSpPr>
            <p:spPr>
              <a:xfrm rot="20900593">
                <a:off x="2803592" y="3447305"/>
                <a:ext cx="102549" cy="12033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: 図形 644">
                <a:extLst>
                  <a:ext uri="{FF2B5EF4-FFF2-40B4-BE49-F238E27FC236}">
                    <a16:creationId xmlns:a16="http://schemas.microsoft.com/office/drawing/2014/main" id="{52C532A7-4FDA-4BD9-AD34-858DB1FB4C41}"/>
                  </a:ext>
                </a:extLst>
              </p:cNvPr>
              <p:cNvSpPr/>
              <p:nvPr/>
            </p:nvSpPr>
            <p:spPr>
              <a:xfrm rot="13694932">
                <a:off x="3108846" y="2783209"/>
                <a:ext cx="102549" cy="119861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フリーフォーム: 図形 645">
                <a:extLst>
                  <a:ext uri="{FF2B5EF4-FFF2-40B4-BE49-F238E27FC236}">
                    <a16:creationId xmlns:a16="http://schemas.microsoft.com/office/drawing/2014/main" id="{3B480A69-9BEF-424C-AA63-0C05FDB7CD55}"/>
                  </a:ext>
                </a:extLst>
              </p:cNvPr>
              <p:cNvSpPr/>
              <p:nvPr/>
            </p:nvSpPr>
            <p:spPr>
              <a:xfrm rot="15196284">
                <a:off x="3525332" y="2503308"/>
                <a:ext cx="71121" cy="121842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E8497A63-9AF8-42C9-8F0C-50CAD508BE02}"/>
                  </a:ext>
                </a:extLst>
              </p:cNvPr>
              <p:cNvSpPr/>
              <p:nvPr/>
            </p:nvSpPr>
            <p:spPr>
              <a:xfrm rot="8015691">
                <a:off x="3289343" y="3623588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2CCB989A-05E9-4BF0-97F4-86823008C7ED}"/>
                  </a:ext>
                </a:extLst>
              </p:cNvPr>
              <p:cNvSpPr/>
              <p:nvPr/>
            </p:nvSpPr>
            <p:spPr>
              <a:xfrm rot="6269207">
                <a:off x="3753835" y="3890287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フリーフォーム: 図形 648">
                <a:extLst>
                  <a:ext uri="{FF2B5EF4-FFF2-40B4-BE49-F238E27FC236}">
                    <a16:creationId xmlns:a16="http://schemas.microsoft.com/office/drawing/2014/main" id="{78415306-B34C-423F-AC7E-8795154DBF9C}"/>
                  </a:ext>
                </a:extLst>
              </p:cNvPr>
              <p:cNvSpPr/>
              <p:nvPr/>
            </p:nvSpPr>
            <p:spPr>
              <a:xfrm rot="5400000">
                <a:off x="4035014" y="3617315"/>
                <a:ext cx="95135" cy="163726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フリーフォーム: 図形 649">
                <a:extLst>
                  <a:ext uri="{FF2B5EF4-FFF2-40B4-BE49-F238E27FC236}">
                    <a16:creationId xmlns:a16="http://schemas.microsoft.com/office/drawing/2014/main" id="{850BD07C-391B-4D90-A3B5-8F465696462D}"/>
                  </a:ext>
                </a:extLst>
              </p:cNvPr>
              <p:cNvSpPr/>
              <p:nvPr/>
            </p:nvSpPr>
            <p:spPr>
              <a:xfrm rot="6276716">
                <a:off x="3701336" y="2640112"/>
                <a:ext cx="191563" cy="265300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1" name="フリーフォーム: 図形 650">
                <a:extLst>
                  <a:ext uri="{FF2B5EF4-FFF2-40B4-BE49-F238E27FC236}">
                    <a16:creationId xmlns:a16="http://schemas.microsoft.com/office/drawing/2014/main" id="{A04A6E31-D062-45AB-BCB3-BBEB32E058EF}"/>
                  </a:ext>
                </a:extLst>
              </p:cNvPr>
              <p:cNvSpPr/>
              <p:nvPr/>
            </p:nvSpPr>
            <p:spPr>
              <a:xfrm rot="201157">
                <a:off x="4012959" y="3452222"/>
                <a:ext cx="84014" cy="149839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2" name="フリーフォーム: 図形 651">
                <a:extLst>
                  <a:ext uri="{FF2B5EF4-FFF2-40B4-BE49-F238E27FC236}">
                    <a16:creationId xmlns:a16="http://schemas.microsoft.com/office/drawing/2014/main" id="{5E9A95BE-6619-4A0E-BF23-F8A360C66E52}"/>
                  </a:ext>
                </a:extLst>
              </p:cNvPr>
              <p:cNvSpPr/>
              <p:nvPr/>
            </p:nvSpPr>
            <p:spPr>
              <a:xfrm rot="14187205">
                <a:off x="2972221" y="3694074"/>
                <a:ext cx="77863" cy="158488"/>
              </a:xfrm>
              <a:custGeom>
                <a:avLst/>
                <a:gdLst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32366 w 404818"/>
                  <a:gd name="connsiteY8" fmla="*/ 479125 h 479125"/>
                  <a:gd name="connsiteX9" fmla="*/ 112740 w 404818"/>
                  <a:gd name="connsiteY9" fmla="*/ 470713 h 479125"/>
                  <a:gd name="connsiteX10" fmla="*/ 0 w 404818"/>
                  <a:gd name="connsiteY10" fmla="*/ 252112 h 479125"/>
                  <a:gd name="connsiteX11" fmla="*/ 186968 w 404818"/>
                  <a:gd name="connsiteY11" fmla="*/ 1699 h 479125"/>
                  <a:gd name="connsiteX0" fmla="*/ 202409 w 404818"/>
                  <a:gd name="connsiteY0" fmla="*/ 0 h 479125"/>
                  <a:gd name="connsiteX1" fmla="*/ 217850 w 404818"/>
                  <a:gd name="connsiteY1" fmla="*/ 1699 h 479125"/>
                  <a:gd name="connsiteX2" fmla="*/ 404818 w 404818"/>
                  <a:gd name="connsiteY2" fmla="*/ 252112 h 479125"/>
                  <a:gd name="connsiteX3" fmla="*/ 292079 w 404818"/>
                  <a:gd name="connsiteY3" fmla="*/ 470713 h 479125"/>
                  <a:gd name="connsiteX4" fmla="*/ 272452 w 404818"/>
                  <a:gd name="connsiteY4" fmla="*/ 479125 h 479125"/>
                  <a:gd name="connsiteX5" fmla="*/ 217850 w 404818"/>
                  <a:gd name="connsiteY5" fmla="*/ 455724 h 479125"/>
                  <a:gd name="connsiteX6" fmla="*/ 202409 w 404818"/>
                  <a:gd name="connsiteY6" fmla="*/ 454025 h 479125"/>
                  <a:gd name="connsiteX7" fmla="*/ 186968 w 404818"/>
                  <a:gd name="connsiteY7" fmla="*/ 455724 h 479125"/>
                  <a:gd name="connsiteX8" fmla="*/ 112740 w 404818"/>
                  <a:gd name="connsiteY8" fmla="*/ 470713 h 479125"/>
                  <a:gd name="connsiteX9" fmla="*/ 0 w 404818"/>
                  <a:gd name="connsiteY9" fmla="*/ 252112 h 479125"/>
                  <a:gd name="connsiteX10" fmla="*/ 186968 w 404818"/>
                  <a:gd name="connsiteY10" fmla="*/ 1699 h 479125"/>
                  <a:gd name="connsiteX11" fmla="*/ 202409 w 404818"/>
                  <a:gd name="connsiteY11" fmla="*/ 0 h 479125"/>
                  <a:gd name="connsiteX0" fmla="*/ 202409 w 404818"/>
                  <a:gd name="connsiteY0" fmla="*/ 0 h 470713"/>
                  <a:gd name="connsiteX1" fmla="*/ 217850 w 404818"/>
                  <a:gd name="connsiteY1" fmla="*/ 1699 h 470713"/>
                  <a:gd name="connsiteX2" fmla="*/ 404818 w 404818"/>
                  <a:gd name="connsiteY2" fmla="*/ 252112 h 470713"/>
                  <a:gd name="connsiteX3" fmla="*/ 292079 w 404818"/>
                  <a:gd name="connsiteY3" fmla="*/ 470713 h 470713"/>
                  <a:gd name="connsiteX4" fmla="*/ 217850 w 404818"/>
                  <a:gd name="connsiteY4" fmla="*/ 455724 h 470713"/>
                  <a:gd name="connsiteX5" fmla="*/ 202409 w 404818"/>
                  <a:gd name="connsiteY5" fmla="*/ 454025 h 470713"/>
                  <a:gd name="connsiteX6" fmla="*/ 186968 w 404818"/>
                  <a:gd name="connsiteY6" fmla="*/ 455724 h 470713"/>
                  <a:gd name="connsiteX7" fmla="*/ 112740 w 404818"/>
                  <a:gd name="connsiteY7" fmla="*/ 470713 h 470713"/>
                  <a:gd name="connsiteX8" fmla="*/ 0 w 404818"/>
                  <a:gd name="connsiteY8" fmla="*/ 252112 h 470713"/>
                  <a:gd name="connsiteX9" fmla="*/ 186968 w 404818"/>
                  <a:gd name="connsiteY9" fmla="*/ 1699 h 470713"/>
                  <a:gd name="connsiteX10" fmla="*/ 202409 w 404818"/>
                  <a:gd name="connsiteY10" fmla="*/ 0 h 470713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76"/>
                  <a:gd name="connsiteX1" fmla="*/ 217850 w 404818"/>
                  <a:gd name="connsiteY1" fmla="*/ 1699 h 471576"/>
                  <a:gd name="connsiteX2" fmla="*/ 404818 w 404818"/>
                  <a:gd name="connsiteY2" fmla="*/ 252112 h 471576"/>
                  <a:gd name="connsiteX3" fmla="*/ 292079 w 404818"/>
                  <a:gd name="connsiteY3" fmla="*/ 470713 h 471576"/>
                  <a:gd name="connsiteX4" fmla="*/ 217850 w 404818"/>
                  <a:gd name="connsiteY4" fmla="*/ 455724 h 471576"/>
                  <a:gd name="connsiteX5" fmla="*/ 202409 w 404818"/>
                  <a:gd name="connsiteY5" fmla="*/ 454025 h 471576"/>
                  <a:gd name="connsiteX6" fmla="*/ 186968 w 404818"/>
                  <a:gd name="connsiteY6" fmla="*/ 455724 h 471576"/>
                  <a:gd name="connsiteX7" fmla="*/ 112740 w 404818"/>
                  <a:gd name="connsiteY7" fmla="*/ 470713 h 471576"/>
                  <a:gd name="connsiteX8" fmla="*/ 0 w 404818"/>
                  <a:gd name="connsiteY8" fmla="*/ 252112 h 471576"/>
                  <a:gd name="connsiteX9" fmla="*/ 186968 w 404818"/>
                  <a:gd name="connsiteY9" fmla="*/ 1699 h 471576"/>
                  <a:gd name="connsiteX10" fmla="*/ 202409 w 404818"/>
                  <a:gd name="connsiteY10" fmla="*/ 0 h 471576"/>
                  <a:gd name="connsiteX0" fmla="*/ 202409 w 404818"/>
                  <a:gd name="connsiteY0" fmla="*/ 0 h 471522"/>
                  <a:gd name="connsiteX1" fmla="*/ 217850 w 404818"/>
                  <a:gd name="connsiteY1" fmla="*/ 1699 h 471522"/>
                  <a:gd name="connsiteX2" fmla="*/ 404818 w 404818"/>
                  <a:gd name="connsiteY2" fmla="*/ 252112 h 471522"/>
                  <a:gd name="connsiteX3" fmla="*/ 292079 w 404818"/>
                  <a:gd name="connsiteY3" fmla="*/ 470713 h 471522"/>
                  <a:gd name="connsiteX4" fmla="*/ 217850 w 404818"/>
                  <a:gd name="connsiteY4" fmla="*/ 455724 h 471522"/>
                  <a:gd name="connsiteX5" fmla="*/ 202409 w 404818"/>
                  <a:gd name="connsiteY5" fmla="*/ 454025 h 471522"/>
                  <a:gd name="connsiteX6" fmla="*/ 112740 w 404818"/>
                  <a:gd name="connsiteY6" fmla="*/ 470713 h 471522"/>
                  <a:gd name="connsiteX7" fmla="*/ 0 w 404818"/>
                  <a:gd name="connsiteY7" fmla="*/ 252112 h 471522"/>
                  <a:gd name="connsiteX8" fmla="*/ 186968 w 404818"/>
                  <a:gd name="connsiteY8" fmla="*/ 1699 h 471522"/>
                  <a:gd name="connsiteX9" fmla="*/ 202409 w 404818"/>
                  <a:gd name="connsiteY9" fmla="*/ 0 h 47152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82302"/>
                  <a:gd name="connsiteX1" fmla="*/ 217850 w 404818"/>
                  <a:gd name="connsiteY1" fmla="*/ 1699 h 482302"/>
                  <a:gd name="connsiteX2" fmla="*/ 404818 w 404818"/>
                  <a:gd name="connsiteY2" fmla="*/ 252112 h 482302"/>
                  <a:gd name="connsiteX3" fmla="*/ 292079 w 404818"/>
                  <a:gd name="connsiteY3" fmla="*/ 470713 h 482302"/>
                  <a:gd name="connsiteX4" fmla="*/ 202409 w 404818"/>
                  <a:gd name="connsiteY4" fmla="*/ 454025 h 482302"/>
                  <a:gd name="connsiteX5" fmla="*/ 112740 w 404818"/>
                  <a:gd name="connsiteY5" fmla="*/ 470713 h 482302"/>
                  <a:gd name="connsiteX6" fmla="*/ 0 w 404818"/>
                  <a:gd name="connsiteY6" fmla="*/ 252112 h 482302"/>
                  <a:gd name="connsiteX7" fmla="*/ 186968 w 404818"/>
                  <a:gd name="connsiteY7" fmla="*/ 1699 h 482302"/>
                  <a:gd name="connsiteX8" fmla="*/ 202409 w 404818"/>
                  <a:gd name="connsiteY8" fmla="*/ 0 h 482302"/>
                  <a:gd name="connsiteX0" fmla="*/ 202409 w 404818"/>
                  <a:gd name="connsiteY0" fmla="*/ 0 h 470883"/>
                  <a:gd name="connsiteX1" fmla="*/ 217850 w 404818"/>
                  <a:gd name="connsiteY1" fmla="*/ 1699 h 470883"/>
                  <a:gd name="connsiteX2" fmla="*/ 404818 w 404818"/>
                  <a:gd name="connsiteY2" fmla="*/ 252112 h 470883"/>
                  <a:gd name="connsiteX3" fmla="*/ 292079 w 404818"/>
                  <a:gd name="connsiteY3" fmla="*/ 470713 h 470883"/>
                  <a:gd name="connsiteX4" fmla="*/ 202409 w 404818"/>
                  <a:gd name="connsiteY4" fmla="*/ 454025 h 470883"/>
                  <a:gd name="connsiteX5" fmla="*/ 112740 w 404818"/>
                  <a:gd name="connsiteY5" fmla="*/ 470713 h 470883"/>
                  <a:gd name="connsiteX6" fmla="*/ 0 w 404818"/>
                  <a:gd name="connsiteY6" fmla="*/ 252112 h 470883"/>
                  <a:gd name="connsiteX7" fmla="*/ 186968 w 404818"/>
                  <a:gd name="connsiteY7" fmla="*/ 1699 h 470883"/>
                  <a:gd name="connsiteX8" fmla="*/ 202409 w 404818"/>
                  <a:gd name="connsiteY8" fmla="*/ 0 h 470883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186968 w 404818"/>
                  <a:gd name="connsiteY7" fmla="*/ 25512 h 494696"/>
                  <a:gd name="connsiteX8" fmla="*/ 200028 w 404818"/>
                  <a:gd name="connsiteY8" fmla="*/ 0 h 494696"/>
                  <a:gd name="connsiteX0" fmla="*/ 200028 w 404818"/>
                  <a:gd name="connsiteY0" fmla="*/ 0 h 494696"/>
                  <a:gd name="connsiteX1" fmla="*/ 217850 w 404818"/>
                  <a:gd name="connsiteY1" fmla="*/ 25512 h 494696"/>
                  <a:gd name="connsiteX2" fmla="*/ 404818 w 404818"/>
                  <a:gd name="connsiteY2" fmla="*/ 275925 h 494696"/>
                  <a:gd name="connsiteX3" fmla="*/ 292079 w 404818"/>
                  <a:gd name="connsiteY3" fmla="*/ 494526 h 494696"/>
                  <a:gd name="connsiteX4" fmla="*/ 202409 w 404818"/>
                  <a:gd name="connsiteY4" fmla="*/ 477838 h 494696"/>
                  <a:gd name="connsiteX5" fmla="*/ 112740 w 404818"/>
                  <a:gd name="connsiteY5" fmla="*/ 494526 h 494696"/>
                  <a:gd name="connsiteX6" fmla="*/ 0 w 404818"/>
                  <a:gd name="connsiteY6" fmla="*/ 275925 h 494696"/>
                  <a:gd name="connsiteX7" fmla="*/ 200028 w 404818"/>
                  <a:gd name="connsiteY7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4818"/>
                  <a:gd name="connsiteY0" fmla="*/ 0 h 494696"/>
                  <a:gd name="connsiteX1" fmla="*/ 404818 w 404818"/>
                  <a:gd name="connsiteY1" fmla="*/ 275925 h 494696"/>
                  <a:gd name="connsiteX2" fmla="*/ 292079 w 404818"/>
                  <a:gd name="connsiteY2" fmla="*/ 494526 h 494696"/>
                  <a:gd name="connsiteX3" fmla="*/ 202409 w 404818"/>
                  <a:gd name="connsiteY3" fmla="*/ 477838 h 494696"/>
                  <a:gd name="connsiteX4" fmla="*/ 112740 w 404818"/>
                  <a:gd name="connsiteY4" fmla="*/ 494526 h 494696"/>
                  <a:gd name="connsiteX5" fmla="*/ 0 w 404818"/>
                  <a:gd name="connsiteY5" fmla="*/ 275925 h 494696"/>
                  <a:gd name="connsiteX6" fmla="*/ 200028 w 404818"/>
                  <a:gd name="connsiteY6" fmla="*/ 0 h 494696"/>
                  <a:gd name="connsiteX0" fmla="*/ 200028 w 405241"/>
                  <a:gd name="connsiteY0" fmla="*/ 0 h 494696"/>
                  <a:gd name="connsiteX1" fmla="*/ 404818 w 405241"/>
                  <a:gd name="connsiteY1" fmla="*/ 275925 h 494696"/>
                  <a:gd name="connsiteX2" fmla="*/ 292079 w 405241"/>
                  <a:gd name="connsiteY2" fmla="*/ 494526 h 494696"/>
                  <a:gd name="connsiteX3" fmla="*/ 202409 w 405241"/>
                  <a:gd name="connsiteY3" fmla="*/ 477838 h 494696"/>
                  <a:gd name="connsiteX4" fmla="*/ 112740 w 405241"/>
                  <a:gd name="connsiteY4" fmla="*/ 494526 h 494696"/>
                  <a:gd name="connsiteX5" fmla="*/ 0 w 405241"/>
                  <a:gd name="connsiteY5" fmla="*/ 275925 h 494696"/>
                  <a:gd name="connsiteX6" fmla="*/ 200028 w 405241"/>
                  <a:gd name="connsiteY6" fmla="*/ 0 h 494696"/>
                  <a:gd name="connsiteX0" fmla="*/ 200028 w 405241"/>
                  <a:gd name="connsiteY0" fmla="*/ 0 h 494687"/>
                  <a:gd name="connsiteX1" fmla="*/ 404818 w 405241"/>
                  <a:gd name="connsiteY1" fmla="*/ 275925 h 494687"/>
                  <a:gd name="connsiteX2" fmla="*/ 292079 w 405241"/>
                  <a:gd name="connsiteY2" fmla="*/ 494526 h 494687"/>
                  <a:gd name="connsiteX3" fmla="*/ 202409 w 405241"/>
                  <a:gd name="connsiteY3" fmla="*/ 477838 h 494687"/>
                  <a:gd name="connsiteX4" fmla="*/ 112740 w 405241"/>
                  <a:gd name="connsiteY4" fmla="*/ 494526 h 494687"/>
                  <a:gd name="connsiteX5" fmla="*/ 0 w 405241"/>
                  <a:gd name="connsiteY5" fmla="*/ 275925 h 494687"/>
                  <a:gd name="connsiteX6" fmla="*/ 200028 w 405241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0 h 494687"/>
                  <a:gd name="connsiteX1" fmla="*/ 404818 w 404848"/>
                  <a:gd name="connsiteY1" fmla="*/ 275925 h 494687"/>
                  <a:gd name="connsiteX2" fmla="*/ 292079 w 404848"/>
                  <a:gd name="connsiteY2" fmla="*/ 494526 h 494687"/>
                  <a:gd name="connsiteX3" fmla="*/ 202409 w 404848"/>
                  <a:gd name="connsiteY3" fmla="*/ 477838 h 494687"/>
                  <a:gd name="connsiteX4" fmla="*/ 112740 w 404848"/>
                  <a:gd name="connsiteY4" fmla="*/ 494526 h 494687"/>
                  <a:gd name="connsiteX5" fmla="*/ 0 w 404848"/>
                  <a:gd name="connsiteY5" fmla="*/ 275925 h 494687"/>
                  <a:gd name="connsiteX6" fmla="*/ 200028 w 404848"/>
                  <a:gd name="connsiteY6" fmla="*/ 0 h 494687"/>
                  <a:gd name="connsiteX0" fmla="*/ 200028 w 404848"/>
                  <a:gd name="connsiteY0" fmla="*/ 458 h 495145"/>
                  <a:gd name="connsiteX1" fmla="*/ 404818 w 404848"/>
                  <a:gd name="connsiteY1" fmla="*/ 276383 h 495145"/>
                  <a:gd name="connsiteX2" fmla="*/ 292079 w 404848"/>
                  <a:gd name="connsiteY2" fmla="*/ 494984 h 495145"/>
                  <a:gd name="connsiteX3" fmla="*/ 202409 w 404848"/>
                  <a:gd name="connsiteY3" fmla="*/ 478296 h 495145"/>
                  <a:gd name="connsiteX4" fmla="*/ 112740 w 404848"/>
                  <a:gd name="connsiteY4" fmla="*/ 494984 h 495145"/>
                  <a:gd name="connsiteX5" fmla="*/ 0 w 404848"/>
                  <a:gd name="connsiteY5" fmla="*/ 276383 h 495145"/>
                  <a:gd name="connsiteX6" fmla="*/ 200028 w 404848"/>
                  <a:gd name="connsiteY6" fmla="*/ 458 h 495145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  <a:gd name="connsiteX0" fmla="*/ 200028 w 404848"/>
                  <a:gd name="connsiteY0" fmla="*/ 466 h 495153"/>
                  <a:gd name="connsiteX1" fmla="*/ 404818 w 404848"/>
                  <a:gd name="connsiteY1" fmla="*/ 276391 h 495153"/>
                  <a:gd name="connsiteX2" fmla="*/ 292079 w 404848"/>
                  <a:gd name="connsiteY2" fmla="*/ 494992 h 495153"/>
                  <a:gd name="connsiteX3" fmla="*/ 202409 w 404848"/>
                  <a:gd name="connsiteY3" fmla="*/ 478304 h 495153"/>
                  <a:gd name="connsiteX4" fmla="*/ 112740 w 404848"/>
                  <a:gd name="connsiteY4" fmla="*/ 494992 h 495153"/>
                  <a:gd name="connsiteX5" fmla="*/ 0 w 404848"/>
                  <a:gd name="connsiteY5" fmla="*/ 276391 h 495153"/>
                  <a:gd name="connsiteX6" fmla="*/ 200028 w 404848"/>
                  <a:gd name="connsiteY6" fmla="*/ 466 h 49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848" h="495153">
                    <a:moveTo>
                      <a:pt x="200028" y="466"/>
                    </a:moveTo>
                    <a:cubicBezTo>
                      <a:pt x="245977" y="11801"/>
                      <a:pt x="347358" y="174733"/>
                      <a:pt x="404818" y="276391"/>
                    </a:cubicBezTo>
                    <a:cubicBezTo>
                      <a:pt x="406407" y="356460"/>
                      <a:pt x="344864" y="497059"/>
                      <a:pt x="292079" y="494992"/>
                    </a:cubicBezTo>
                    <a:cubicBezTo>
                      <a:pt x="239294" y="492925"/>
                      <a:pt x="232299" y="478304"/>
                      <a:pt x="202409" y="478304"/>
                    </a:cubicBezTo>
                    <a:cubicBezTo>
                      <a:pt x="172519" y="483867"/>
                      <a:pt x="164061" y="489429"/>
                      <a:pt x="112740" y="494992"/>
                    </a:cubicBezTo>
                    <a:cubicBezTo>
                      <a:pt x="61419" y="500555"/>
                      <a:pt x="-261" y="361193"/>
                      <a:pt x="0" y="276391"/>
                    </a:cubicBezTo>
                    <a:cubicBezTo>
                      <a:pt x="51806" y="187365"/>
                      <a:pt x="154079" y="-10869"/>
                      <a:pt x="200028" y="466"/>
                    </a:cubicBezTo>
                    <a:close/>
                  </a:path>
                </a:pathLst>
              </a:custGeom>
              <a:solidFill>
                <a:srgbClr val="339933"/>
              </a:solidFill>
              <a:ln w="6350"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785" name="グループ化 784">
            <a:extLst>
              <a:ext uri="{FF2B5EF4-FFF2-40B4-BE49-F238E27FC236}">
                <a16:creationId xmlns:a16="http://schemas.microsoft.com/office/drawing/2014/main" id="{DA7DC895-8AC1-4A52-90B1-18FD127F86B3}"/>
              </a:ext>
            </a:extLst>
          </p:cNvPr>
          <p:cNvGrpSpPr/>
          <p:nvPr/>
        </p:nvGrpSpPr>
        <p:grpSpPr>
          <a:xfrm>
            <a:off x="6614602" y="4162907"/>
            <a:ext cx="2605086" cy="1915036"/>
            <a:chOff x="6614602" y="1267307"/>
            <a:chExt cx="2605086" cy="1915036"/>
          </a:xfrm>
        </p:grpSpPr>
        <p:grpSp>
          <p:nvGrpSpPr>
            <p:cNvPr id="786" name="グループ化 785">
              <a:extLst>
                <a:ext uri="{FF2B5EF4-FFF2-40B4-BE49-F238E27FC236}">
                  <a16:creationId xmlns:a16="http://schemas.microsoft.com/office/drawing/2014/main" id="{4279D6F6-CA26-447E-B401-347531B68EA3}"/>
                </a:ext>
              </a:extLst>
            </p:cNvPr>
            <p:cNvGrpSpPr/>
            <p:nvPr/>
          </p:nvGrpSpPr>
          <p:grpSpPr>
            <a:xfrm>
              <a:off x="6644904" y="1394288"/>
              <a:ext cx="2544482" cy="1580866"/>
              <a:chOff x="3680759" y="1441452"/>
              <a:chExt cx="2544482" cy="1580866"/>
            </a:xfrm>
            <a:solidFill>
              <a:schemeClr val="accent4">
                <a:lumMod val="60000"/>
                <a:lumOff val="40000"/>
              </a:schemeClr>
            </a:solidFill>
          </p:grpSpPr>
          <p:grpSp>
            <p:nvGrpSpPr>
              <p:cNvPr id="1130" name="グループ化 1129">
                <a:extLst>
                  <a:ext uri="{FF2B5EF4-FFF2-40B4-BE49-F238E27FC236}">
                    <a16:creationId xmlns:a16="http://schemas.microsoft.com/office/drawing/2014/main" id="{3784A52F-B3A9-439A-B573-A844F41B4210}"/>
                  </a:ext>
                </a:extLst>
              </p:cNvPr>
              <p:cNvGrpSpPr/>
              <p:nvPr/>
            </p:nvGrpSpPr>
            <p:grpSpPr>
              <a:xfrm>
                <a:off x="3703264" y="1460500"/>
                <a:ext cx="2507036" cy="1561818"/>
                <a:chOff x="3703264" y="1460500"/>
                <a:chExt cx="2507036" cy="1561818"/>
              </a:xfrm>
              <a:grpFill/>
            </p:grpSpPr>
            <p:sp>
              <p:nvSpPr>
                <p:cNvPr id="1132" name="楕円 1131">
                  <a:extLst>
                    <a:ext uri="{FF2B5EF4-FFF2-40B4-BE49-F238E27FC236}">
                      <a16:creationId xmlns:a16="http://schemas.microsoft.com/office/drawing/2014/main" id="{489A5AFA-21D7-41EC-9D1E-1206A851437C}"/>
                    </a:ext>
                  </a:extLst>
                </p:cNvPr>
                <p:cNvSpPr/>
                <p:nvPr/>
              </p:nvSpPr>
              <p:spPr>
                <a:xfrm>
                  <a:off x="3703264" y="1480998"/>
                  <a:ext cx="2507036" cy="153034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3" name="フリーフォーム: 図形 1132">
                  <a:extLst>
                    <a:ext uri="{FF2B5EF4-FFF2-40B4-BE49-F238E27FC236}">
                      <a16:creationId xmlns:a16="http://schemas.microsoft.com/office/drawing/2014/main" id="{2C6D4DC5-D068-482A-8D88-CD98805DE75C}"/>
                    </a:ext>
                  </a:extLst>
                </p:cNvPr>
                <p:cNvSpPr/>
                <p:nvPr/>
              </p:nvSpPr>
              <p:spPr>
                <a:xfrm>
                  <a:off x="3718068" y="1460500"/>
                  <a:ext cx="2469864" cy="1561818"/>
                </a:xfrm>
                <a:custGeom>
                  <a:avLst/>
                  <a:gdLst>
                    <a:gd name="connsiteX0" fmla="*/ 961405 w 2420099"/>
                    <a:gd name="connsiteY0" fmla="*/ 1439174 h 1530350"/>
                    <a:gd name="connsiteX1" fmla="*/ 909777 w 2420099"/>
                    <a:gd name="connsiteY1" fmla="*/ 1472773 h 1530350"/>
                    <a:gd name="connsiteX2" fmla="*/ 961405 w 2420099"/>
                    <a:gd name="connsiteY2" fmla="*/ 1506371 h 1530350"/>
                    <a:gd name="connsiteX3" fmla="*/ 1013031 w 2420099"/>
                    <a:gd name="connsiteY3" fmla="*/ 1472772 h 1530350"/>
                    <a:gd name="connsiteX4" fmla="*/ 1097057 w 2420099"/>
                    <a:gd name="connsiteY4" fmla="*/ 1439173 h 1530350"/>
                    <a:gd name="connsiteX5" fmla="*/ 1045430 w 2420099"/>
                    <a:gd name="connsiteY5" fmla="*/ 1472773 h 1530350"/>
                    <a:gd name="connsiteX6" fmla="*/ 1097058 w 2420099"/>
                    <a:gd name="connsiteY6" fmla="*/ 1506371 h 1530350"/>
                    <a:gd name="connsiteX7" fmla="*/ 1148677 w 2420099"/>
                    <a:gd name="connsiteY7" fmla="*/ 1472771 h 1530350"/>
                    <a:gd name="connsiteX8" fmla="*/ 1232701 w 2420099"/>
                    <a:gd name="connsiteY8" fmla="*/ 1439172 h 1530350"/>
                    <a:gd name="connsiteX9" fmla="*/ 1181074 w 2420099"/>
                    <a:gd name="connsiteY9" fmla="*/ 1472771 h 1530350"/>
                    <a:gd name="connsiteX10" fmla="*/ 1232701 w 2420099"/>
                    <a:gd name="connsiteY10" fmla="*/ 1506371 h 1530350"/>
                    <a:gd name="connsiteX11" fmla="*/ 1284328 w 2420099"/>
                    <a:gd name="connsiteY11" fmla="*/ 1472771 h 1530350"/>
                    <a:gd name="connsiteX12" fmla="*/ 1368352 w 2420099"/>
                    <a:gd name="connsiteY12" fmla="*/ 1439171 h 1530350"/>
                    <a:gd name="connsiteX13" fmla="*/ 1316725 w 2420099"/>
                    <a:gd name="connsiteY13" fmla="*/ 1472771 h 1530350"/>
                    <a:gd name="connsiteX14" fmla="*/ 1368353 w 2420099"/>
                    <a:gd name="connsiteY14" fmla="*/ 1506371 h 1530350"/>
                    <a:gd name="connsiteX15" fmla="*/ 1419980 w 2420099"/>
                    <a:gd name="connsiteY15" fmla="*/ 1472772 h 1530350"/>
                    <a:gd name="connsiteX16" fmla="*/ 1029232 w 2420099"/>
                    <a:gd name="connsiteY16" fmla="*/ 1395032 h 1530350"/>
                    <a:gd name="connsiteX17" fmla="*/ 977604 w 2420099"/>
                    <a:gd name="connsiteY17" fmla="*/ 1428632 h 1530350"/>
                    <a:gd name="connsiteX18" fmla="*/ 1029231 w 2420099"/>
                    <a:gd name="connsiteY18" fmla="*/ 1462230 h 1530350"/>
                    <a:gd name="connsiteX19" fmla="*/ 1080856 w 2420099"/>
                    <a:gd name="connsiteY19" fmla="*/ 1428630 h 1530350"/>
                    <a:gd name="connsiteX20" fmla="*/ 757929 w 2420099"/>
                    <a:gd name="connsiteY20" fmla="*/ 1395032 h 1530350"/>
                    <a:gd name="connsiteX21" fmla="*/ 706304 w 2420099"/>
                    <a:gd name="connsiteY21" fmla="*/ 1428632 h 1530350"/>
                    <a:gd name="connsiteX22" fmla="*/ 757927 w 2420099"/>
                    <a:gd name="connsiteY22" fmla="*/ 1462231 h 1530350"/>
                    <a:gd name="connsiteX23" fmla="*/ 809558 w 2420099"/>
                    <a:gd name="connsiteY23" fmla="*/ 1428631 h 1530350"/>
                    <a:gd name="connsiteX24" fmla="*/ 893577 w 2420099"/>
                    <a:gd name="connsiteY24" fmla="*/ 1395032 h 1530350"/>
                    <a:gd name="connsiteX25" fmla="*/ 841954 w 2420099"/>
                    <a:gd name="connsiteY25" fmla="*/ 1428631 h 1530350"/>
                    <a:gd name="connsiteX26" fmla="*/ 893580 w 2420099"/>
                    <a:gd name="connsiteY26" fmla="*/ 1462231 h 1530350"/>
                    <a:gd name="connsiteX27" fmla="*/ 945207 w 2420099"/>
                    <a:gd name="connsiteY27" fmla="*/ 1428632 h 1530350"/>
                    <a:gd name="connsiteX28" fmla="*/ 1164877 w 2420099"/>
                    <a:gd name="connsiteY28" fmla="*/ 1395031 h 1530350"/>
                    <a:gd name="connsiteX29" fmla="*/ 1113249 w 2420099"/>
                    <a:gd name="connsiteY29" fmla="*/ 1428630 h 1530350"/>
                    <a:gd name="connsiteX30" fmla="*/ 1164876 w 2420099"/>
                    <a:gd name="connsiteY30" fmla="*/ 1462229 h 1530350"/>
                    <a:gd name="connsiteX31" fmla="*/ 1216503 w 2420099"/>
                    <a:gd name="connsiteY31" fmla="*/ 1428630 h 1530350"/>
                    <a:gd name="connsiteX32" fmla="*/ 1571828 w 2420099"/>
                    <a:gd name="connsiteY32" fmla="*/ 1395030 h 1530350"/>
                    <a:gd name="connsiteX33" fmla="*/ 1520201 w 2420099"/>
                    <a:gd name="connsiteY33" fmla="*/ 1428630 h 1530350"/>
                    <a:gd name="connsiteX34" fmla="*/ 1571828 w 2420099"/>
                    <a:gd name="connsiteY34" fmla="*/ 1462229 h 1530350"/>
                    <a:gd name="connsiteX35" fmla="*/ 1623455 w 2420099"/>
                    <a:gd name="connsiteY35" fmla="*/ 1428629 h 1530350"/>
                    <a:gd name="connsiteX36" fmla="*/ 1436178 w 2420099"/>
                    <a:gd name="connsiteY36" fmla="*/ 1395030 h 1530350"/>
                    <a:gd name="connsiteX37" fmla="*/ 1384551 w 2420099"/>
                    <a:gd name="connsiteY37" fmla="*/ 1428629 h 1530350"/>
                    <a:gd name="connsiteX38" fmla="*/ 1436179 w 2420099"/>
                    <a:gd name="connsiteY38" fmla="*/ 1462229 h 1530350"/>
                    <a:gd name="connsiteX39" fmla="*/ 1487806 w 2420099"/>
                    <a:gd name="connsiteY39" fmla="*/ 1428630 h 1530350"/>
                    <a:gd name="connsiteX40" fmla="*/ 1300527 w 2420099"/>
                    <a:gd name="connsiteY40" fmla="*/ 1395030 h 1530350"/>
                    <a:gd name="connsiteX41" fmla="*/ 1248899 w 2420099"/>
                    <a:gd name="connsiteY41" fmla="*/ 1428630 h 1530350"/>
                    <a:gd name="connsiteX42" fmla="*/ 1300526 w 2420099"/>
                    <a:gd name="connsiteY42" fmla="*/ 1462229 h 1530350"/>
                    <a:gd name="connsiteX43" fmla="*/ 1352153 w 2420099"/>
                    <a:gd name="connsiteY43" fmla="*/ 1428629 h 1530350"/>
                    <a:gd name="connsiteX44" fmla="*/ 825754 w 2420099"/>
                    <a:gd name="connsiteY44" fmla="*/ 1350890 h 1530350"/>
                    <a:gd name="connsiteX45" fmla="*/ 774129 w 2420099"/>
                    <a:gd name="connsiteY45" fmla="*/ 1384489 h 1530350"/>
                    <a:gd name="connsiteX46" fmla="*/ 825754 w 2420099"/>
                    <a:gd name="connsiteY46" fmla="*/ 1418089 h 1530350"/>
                    <a:gd name="connsiteX47" fmla="*/ 877380 w 2420099"/>
                    <a:gd name="connsiteY47" fmla="*/ 1384489 h 1530350"/>
                    <a:gd name="connsiteX48" fmla="*/ 961405 w 2420099"/>
                    <a:gd name="connsiteY48" fmla="*/ 1350890 h 1530350"/>
                    <a:gd name="connsiteX49" fmla="*/ 909777 w 2420099"/>
                    <a:gd name="connsiteY49" fmla="*/ 1384490 h 1530350"/>
                    <a:gd name="connsiteX50" fmla="*/ 961404 w 2420099"/>
                    <a:gd name="connsiteY50" fmla="*/ 1418090 h 1530350"/>
                    <a:gd name="connsiteX51" fmla="*/ 1013033 w 2420099"/>
                    <a:gd name="connsiteY51" fmla="*/ 1384489 h 1530350"/>
                    <a:gd name="connsiteX52" fmla="*/ 690104 w 2420099"/>
                    <a:gd name="connsiteY52" fmla="*/ 1350890 h 1530350"/>
                    <a:gd name="connsiteX53" fmla="*/ 638477 w 2420099"/>
                    <a:gd name="connsiteY53" fmla="*/ 1384489 h 1530350"/>
                    <a:gd name="connsiteX54" fmla="*/ 690104 w 2420099"/>
                    <a:gd name="connsiteY54" fmla="*/ 1418090 h 1530350"/>
                    <a:gd name="connsiteX55" fmla="*/ 741734 w 2420099"/>
                    <a:gd name="connsiteY55" fmla="*/ 1384489 h 1530350"/>
                    <a:gd name="connsiteX56" fmla="*/ 1097059 w 2420099"/>
                    <a:gd name="connsiteY56" fmla="*/ 1350889 h 1530350"/>
                    <a:gd name="connsiteX57" fmla="*/ 1045432 w 2420099"/>
                    <a:gd name="connsiteY57" fmla="*/ 1384489 h 1530350"/>
                    <a:gd name="connsiteX58" fmla="*/ 1097058 w 2420099"/>
                    <a:gd name="connsiteY58" fmla="*/ 1418088 h 1530350"/>
                    <a:gd name="connsiteX59" fmla="*/ 1148678 w 2420099"/>
                    <a:gd name="connsiteY59" fmla="*/ 1384488 h 1530350"/>
                    <a:gd name="connsiteX60" fmla="*/ 1639654 w 2420099"/>
                    <a:gd name="connsiteY60" fmla="*/ 1350889 h 1530350"/>
                    <a:gd name="connsiteX61" fmla="*/ 1588027 w 2420099"/>
                    <a:gd name="connsiteY61" fmla="*/ 1384488 h 1530350"/>
                    <a:gd name="connsiteX62" fmla="*/ 1639653 w 2420099"/>
                    <a:gd name="connsiteY62" fmla="*/ 1418087 h 1530350"/>
                    <a:gd name="connsiteX63" fmla="*/ 1691280 w 2420099"/>
                    <a:gd name="connsiteY63" fmla="*/ 1384488 h 1530350"/>
                    <a:gd name="connsiteX64" fmla="*/ 1232702 w 2420099"/>
                    <a:gd name="connsiteY64" fmla="*/ 1350889 h 1530350"/>
                    <a:gd name="connsiteX65" fmla="*/ 1181075 w 2420099"/>
                    <a:gd name="connsiteY65" fmla="*/ 1384488 h 1530350"/>
                    <a:gd name="connsiteX66" fmla="*/ 1232701 w 2420099"/>
                    <a:gd name="connsiteY66" fmla="*/ 1418087 h 1530350"/>
                    <a:gd name="connsiteX67" fmla="*/ 1284329 w 2420099"/>
                    <a:gd name="connsiteY67" fmla="*/ 1384488 h 1530350"/>
                    <a:gd name="connsiteX68" fmla="*/ 1775305 w 2420099"/>
                    <a:gd name="connsiteY68" fmla="*/ 1350888 h 1530350"/>
                    <a:gd name="connsiteX69" fmla="*/ 1723678 w 2420099"/>
                    <a:gd name="connsiteY69" fmla="*/ 1384488 h 1530350"/>
                    <a:gd name="connsiteX70" fmla="*/ 1775304 w 2420099"/>
                    <a:gd name="connsiteY70" fmla="*/ 1418087 h 1530350"/>
                    <a:gd name="connsiteX71" fmla="*/ 1826932 w 2420099"/>
                    <a:gd name="connsiteY71" fmla="*/ 1384488 h 1530350"/>
                    <a:gd name="connsiteX72" fmla="*/ 1504003 w 2420099"/>
                    <a:gd name="connsiteY72" fmla="*/ 1350888 h 1530350"/>
                    <a:gd name="connsiteX73" fmla="*/ 1452376 w 2420099"/>
                    <a:gd name="connsiteY73" fmla="*/ 1384488 h 1530350"/>
                    <a:gd name="connsiteX74" fmla="*/ 1504004 w 2420099"/>
                    <a:gd name="connsiteY74" fmla="*/ 1418088 h 1530350"/>
                    <a:gd name="connsiteX75" fmla="*/ 1555631 w 2420099"/>
                    <a:gd name="connsiteY75" fmla="*/ 1384488 h 1530350"/>
                    <a:gd name="connsiteX76" fmla="*/ 1368352 w 2420099"/>
                    <a:gd name="connsiteY76" fmla="*/ 1350888 h 1530350"/>
                    <a:gd name="connsiteX77" fmla="*/ 1316726 w 2420099"/>
                    <a:gd name="connsiteY77" fmla="*/ 1384488 h 1530350"/>
                    <a:gd name="connsiteX78" fmla="*/ 1368352 w 2420099"/>
                    <a:gd name="connsiteY78" fmla="*/ 1418087 h 1530350"/>
                    <a:gd name="connsiteX79" fmla="*/ 1419979 w 2420099"/>
                    <a:gd name="connsiteY79" fmla="*/ 1384488 h 1530350"/>
                    <a:gd name="connsiteX80" fmla="*/ 893578 w 2420099"/>
                    <a:gd name="connsiteY80" fmla="*/ 1306748 h 1530350"/>
                    <a:gd name="connsiteX81" fmla="*/ 841954 w 2420099"/>
                    <a:gd name="connsiteY81" fmla="*/ 1340348 h 1530350"/>
                    <a:gd name="connsiteX82" fmla="*/ 893577 w 2420099"/>
                    <a:gd name="connsiteY82" fmla="*/ 1373948 h 1530350"/>
                    <a:gd name="connsiteX83" fmla="*/ 945207 w 2420099"/>
                    <a:gd name="connsiteY83" fmla="*/ 1340347 h 1530350"/>
                    <a:gd name="connsiteX84" fmla="*/ 757926 w 2420099"/>
                    <a:gd name="connsiteY84" fmla="*/ 1306748 h 1530350"/>
                    <a:gd name="connsiteX85" fmla="*/ 706304 w 2420099"/>
                    <a:gd name="connsiteY85" fmla="*/ 1340347 h 1530350"/>
                    <a:gd name="connsiteX86" fmla="*/ 757928 w 2420099"/>
                    <a:gd name="connsiteY86" fmla="*/ 1373948 h 1530350"/>
                    <a:gd name="connsiteX87" fmla="*/ 809558 w 2420099"/>
                    <a:gd name="connsiteY87" fmla="*/ 1340348 h 1530350"/>
                    <a:gd name="connsiteX88" fmla="*/ 622278 w 2420099"/>
                    <a:gd name="connsiteY88" fmla="*/ 1306748 h 1530350"/>
                    <a:gd name="connsiteX89" fmla="*/ 570652 w 2420099"/>
                    <a:gd name="connsiteY89" fmla="*/ 1340348 h 1530350"/>
                    <a:gd name="connsiteX90" fmla="*/ 622278 w 2420099"/>
                    <a:gd name="connsiteY90" fmla="*/ 1373947 h 1530350"/>
                    <a:gd name="connsiteX91" fmla="*/ 673905 w 2420099"/>
                    <a:gd name="connsiteY91" fmla="*/ 1340347 h 1530350"/>
                    <a:gd name="connsiteX92" fmla="*/ 486629 w 2420099"/>
                    <a:gd name="connsiteY92" fmla="*/ 1306748 h 1530350"/>
                    <a:gd name="connsiteX93" fmla="*/ 435002 w 2420099"/>
                    <a:gd name="connsiteY93" fmla="*/ 1340348 h 1530350"/>
                    <a:gd name="connsiteX94" fmla="*/ 486629 w 2420099"/>
                    <a:gd name="connsiteY94" fmla="*/ 1373948 h 1530350"/>
                    <a:gd name="connsiteX95" fmla="*/ 538257 w 2420099"/>
                    <a:gd name="connsiteY95" fmla="*/ 1340348 h 1530350"/>
                    <a:gd name="connsiteX96" fmla="*/ 1029234 w 2420099"/>
                    <a:gd name="connsiteY96" fmla="*/ 1306747 h 1530350"/>
                    <a:gd name="connsiteX97" fmla="*/ 977604 w 2420099"/>
                    <a:gd name="connsiteY97" fmla="*/ 1340348 h 1530350"/>
                    <a:gd name="connsiteX98" fmla="*/ 1029232 w 2420099"/>
                    <a:gd name="connsiteY98" fmla="*/ 1373948 h 1530350"/>
                    <a:gd name="connsiteX99" fmla="*/ 1080862 w 2420099"/>
                    <a:gd name="connsiteY99" fmla="*/ 1340347 h 1530350"/>
                    <a:gd name="connsiteX100" fmla="*/ 1843130 w 2420099"/>
                    <a:gd name="connsiteY100" fmla="*/ 1306747 h 1530350"/>
                    <a:gd name="connsiteX101" fmla="*/ 1791503 w 2420099"/>
                    <a:gd name="connsiteY101" fmla="*/ 1340346 h 1530350"/>
                    <a:gd name="connsiteX102" fmla="*/ 1843130 w 2420099"/>
                    <a:gd name="connsiteY102" fmla="*/ 1373946 h 1530350"/>
                    <a:gd name="connsiteX103" fmla="*/ 1894757 w 2420099"/>
                    <a:gd name="connsiteY103" fmla="*/ 1340346 h 1530350"/>
                    <a:gd name="connsiteX104" fmla="*/ 1707480 w 2420099"/>
                    <a:gd name="connsiteY104" fmla="*/ 1306747 h 1530350"/>
                    <a:gd name="connsiteX105" fmla="*/ 1655852 w 2420099"/>
                    <a:gd name="connsiteY105" fmla="*/ 1340346 h 1530350"/>
                    <a:gd name="connsiteX106" fmla="*/ 1707478 w 2420099"/>
                    <a:gd name="connsiteY106" fmla="*/ 1373946 h 1530350"/>
                    <a:gd name="connsiteX107" fmla="*/ 1759106 w 2420099"/>
                    <a:gd name="connsiteY107" fmla="*/ 1340346 h 1530350"/>
                    <a:gd name="connsiteX108" fmla="*/ 1571828 w 2420099"/>
                    <a:gd name="connsiteY108" fmla="*/ 1306747 h 1530350"/>
                    <a:gd name="connsiteX109" fmla="*/ 1520201 w 2420099"/>
                    <a:gd name="connsiteY109" fmla="*/ 1340346 h 1530350"/>
                    <a:gd name="connsiteX110" fmla="*/ 1571829 w 2420099"/>
                    <a:gd name="connsiteY110" fmla="*/ 1373947 h 1530350"/>
                    <a:gd name="connsiteX111" fmla="*/ 1623456 w 2420099"/>
                    <a:gd name="connsiteY111" fmla="*/ 1340347 h 1530350"/>
                    <a:gd name="connsiteX112" fmla="*/ 1436178 w 2420099"/>
                    <a:gd name="connsiteY112" fmla="*/ 1306747 h 1530350"/>
                    <a:gd name="connsiteX113" fmla="*/ 1384551 w 2420099"/>
                    <a:gd name="connsiteY113" fmla="*/ 1340346 h 1530350"/>
                    <a:gd name="connsiteX114" fmla="*/ 1436178 w 2420099"/>
                    <a:gd name="connsiteY114" fmla="*/ 1373946 h 1530350"/>
                    <a:gd name="connsiteX115" fmla="*/ 1487804 w 2420099"/>
                    <a:gd name="connsiteY115" fmla="*/ 1340346 h 1530350"/>
                    <a:gd name="connsiteX116" fmla="*/ 1300527 w 2420099"/>
                    <a:gd name="connsiteY116" fmla="*/ 1306747 h 1530350"/>
                    <a:gd name="connsiteX117" fmla="*/ 1248901 w 2420099"/>
                    <a:gd name="connsiteY117" fmla="*/ 1340346 h 1530350"/>
                    <a:gd name="connsiteX118" fmla="*/ 1300527 w 2420099"/>
                    <a:gd name="connsiteY118" fmla="*/ 1373946 h 1530350"/>
                    <a:gd name="connsiteX119" fmla="*/ 1352153 w 2420099"/>
                    <a:gd name="connsiteY119" fmla="*/ 1340346 h 1530350"/>
                    <a:gd name="connsiteX120" fmla="*/ 1164877 w 2420099"/>
                    <a:gd name="connsiteY120" fmla="*/ 1306747 h 1530350"/>
                    <a:gd name="connsiteX121" fmla="*/ 1113249 w 2420099"/>
                    <a:gd name="connsiteY121" fmla="*/ 1340347 h 1530350"/>
                    <a:gd name="connsiteX122" fmla="*/ 1164877 w 2420099"/>
                    <a:gd name="connsiteY122" fmla="*/ 1373947 h 1530350"/>
                    <a:gd name="connsiteX123" fmla="*/ 1216504 w 2420099"/>
                    <a:gd name="connsiteY123" fmla="*/ 1340346 h 1530350"/>
                    <a:gd name="connsiteX124" fmla="*/ 418806 w 2420099"/>
                    <a:gd name="connsiteY124" fmla="*/ 1262609 h 1530350"/>
                    <a:gd name="connsiteX125" fmla="*/ 367179 w 2420099"/>
                    <a:gd name="connsiteY125" fmla="*/ 1296208 h 1530350"/>
                    <a:gd name="connsiteX126" fmla="*/ 418804 w 2420099"/>
                    <a:gd name="connsiteY126" fmla="*/ 1329806 h 1530350"/>
                    <a:gd name="connsiteX127" fmla="*/ 470430 w 2420099"/>
                    <a:gd name="connsiteY127" fmla="*/ 1296207 h 1530350"/>
                    <a:gd name="connsiteX128" fmla="*/ 690104 w 2420099"/>
                    <a:gd name="connsiteY128" fmla="*/ 1262607 h 1530350"/>
                    <a:gd name="connsiteX129" fmla="*/ 638477 w 2420099"/>
                    <a:gd name="connsiteY129" fmla="*/ 1296206 h 1530350"/>
                    <a:gd name="connsiteX130" fmla="*/ 690104 w 2420099"/>
                    <a:gd name="connsiteY130" fmla="*/ 1329805 h 1530350"/>
                    <a:gd name="connsiteX131" fmla="*/ 741730 w 2420099"/>
                    <a:gd name="connsiteY131" fmla="*/ 1296206 h 1530350"/>
                    <a:gd name="connsiteX132" fmla="*/ 554454 w 2420099"/>
                    <a:gd name="connsiteY132" fmla="*/ 1262606 h 1530350"/>
                    <a:gd name="connsiteX133" fmla="*/ 502827 w 2420099"/>
                    <a:gd name="connsiteY133" fmla="*/ 1296207 h 1530350"/>
                    <a:gd name="connsiteX134" fmla="*/ 554454 w 2420099"/>
                    <a:gd name="connsiteY134" fmla="*/ 1329806 h 1530350"/>
                    <a:gd name="connsiteX135" fmla="*/ 606081 w 2420099"/>
                    <a:gd name="connsiteY135" fmla="*/ 1296206 h 1530350"/>
                    <a:gd name="connsiteX136" fmla="*/ 1097057 w 2420099"/>
                    <a:gd name="connsiteY136" fmla="*/ 1262606 h 1530350"/>
                    <a:gd name="connsiteX137" fmla="*/ 1045435 w 2420099"/>
                    <a:gd name="connsiteY137" fmla="*/ 1296206 h 1530350"/>
                    <a:gd name="connsiteX138" fmla="*/ 1097059 w 2420099"/>
                    <a:gd name="connsiteY138" fmla="*/ 1329805 h 1530350"/>
                    <a:gd name="connsiteX139" fmla="*/ 1148680 w 2420099"/>
                    <a:gd name="connsiteY139" fmla="*/ 1296206 h 1530350"/>
                    <a:gd name="connsiteX140" fmla="*/ 961405 w 2420099"/>
                    <a:gd name="connsiteY140" fmla="*/ 1262606 h 1530350"/>
                    <a:gd name="connsiteX141" fmla="*/ 909777 w 2420099"/>
                    <a:gd name="connsiteY141" fmla="*/ 1296206 h 1530350"/>
                    <a:gd name="connsiteX142" fmla="*/ 961404 w 2420099"/>
                    <a:gd name="connsiteY142" fmla="*/ 1329806 h 1530350"/>
                    <a:gd name="connsiteX143" fmla="*/ 1013034 w 2420099"/>
                    <a:gd name="connsiteY143" fmla="*/ 1296205 h 1530350"/>
                    <a:gd name="connsiteX144" fmla="*/ 825754 w 2420099"/>
                    <a:gd name="connsiteY144" fmla="*/ 1262606 h 1530350"/>
                    <a:gd name="connsiteX145" fmla="*/ 774128 w 2420099"/>
                    <a:gd name="connsiteY145" fmla="*/ 1296206 h 1530350"/>
                    <a:gd name="connsiteX146" fmla="*/ 825754 w 2420099"/>
                    <a:gd name="connsiteY146" fmla="*/ 1329806 h 1530350"/>
                    <a:gd name="connsiteX147" fmla="*/ 877380 w 2420099"/>
                    <a:gd name="connsiteY147" fmla="*/ 1296206 h 1530350"/>
                    <a:gd name="connsiteX148" fmla="*/ 1368353 w 2420099"/>
                    <a:gd name="connsiteY148" fmla="*/ 1262605 h 1530350"/>
                    <a:gd name="connsiteX149" fmla="*/ 1316726 w 2420099"/>
                    <a:gd name="connsiteY149" fmla="*/ 1296205 h 1530350"/>
                    <a:gd name="connsiteX150" fmla="*/ 1368352 w 2420099"/>
                    <a:gd name="connsiteY150" fmla="*/ 1329804 h 1530350"/>
                    <a:gd name="connsiteX151" fmla="*/ 1419979 w 2420099"/>
                    <a:gd name="connsiteY151" fmla="*/ 1296204 h 1530350"/>
                    <a:gd name="connsiteX152" fmla="*/ 1232702 w 2420099"/>
                    <a:gd name="connsiteY152" fmla="*/ 1262605 h 1530350"/>
                    <a:gd name="connsiteX153" fmla="*/ 1181075 w 2420099"/>
                    <a:gd name="connsiteY153" fmla="*/ 1296205 h 1530350"/>
                    <a:gd name="connsiteX154" fmla="*/ 1232702 w 2420099"/>
                    <a:gd name="connsiteY154" fmla="*/ 1329804 h 1530350"/>
                    <a:gd name="connsiteX155" fmla="*/ 1284329 w 2420099"/>
                    <a:gd name="connsiteY155" fmla="*/ 1296205 h 1530350"/>
                    <a:gd name="connsiteX156" fmla="*/ 1910956 w 2420099"/>
                    <a:gd name="connsiteY156" fmla="*/ 1262605 h 1530350"/>
                    <a:gd name="connsiteX157" fmla="*/ 1859328 w 2420099"/>
                    <a:gd name="connsiteY157" fmla="*/ 1296204 h 1530350"/>
                    <a:gd name="connsiteX158" fmla="*/ 1910955 w 2420099"/>
                    <a:gd name="connsiteY158" fmla="*/ 1329804 h 1530350"/>
                    <a:gd name="connsiteX159" fmla="*/ 1962582 w 2420099"/>
                    <a:gd name="connsiteY159" fmla="*/ 1296204 h 1530350"/>
                    <a:gd name="connsiteX160" fmla="*/ 1775305 w 2420099"/>
                    <a:gd name="connsiteY160" fmla="*/ 1262605 h 1530350"/>
                    <a:gd name="connsiteX161" fmla="*/ 1723678 w 2420099"/>
                    <a:gd name="connsiteY161" fmla="*/ 1296204 h 1530350"/>
                    <a:gd name="connsiteX162" fmla="*/ 1775304 w 2420099"/>
                    <a:gd name="connsiteY162" fmla="*/ 1329804 h 1530350"/>
                    <a:gd name="connsiteX163" fmla="*/ 1826931 w 2420099"/>
                    <a:gd name="connsiteY163" fmla="*/ 1296204 h 1530350"/>
                    <a:gd name="connsiteX164" fmla="*/ 1639654 w 2420099"/>
                    <a:gd name="connsiteY164" fmla="*/ 1262605 h 1530350"/>
                    <a:gd name="connsiteX165" fmla="*/ 1588026 w 2420099"/>
                    <a:gd name="connsiteY165" fmla="*/ 1296204 h 1530350"/>
                    <a:gd name="connsiteX166" fmla="*/ 1639654 w 2420099"/>
                    <a:gd name="connsiteY166" fmla="*/ 1329804 h 1530350"/>
                    <a:gd name="connsiteX167" fmla="*/ 1691281 w 2420099"/>
                    <a:gd name="connsiteY167" fmla="*/ 1296204 h 1530350"/>
                    <a:gd name="connsiteX168" fmla="*/ 1504003 w 2420099"/>
                    <a:gd name="connsiteY168" fmla="*/ 1262605 h 1530350"/>
                    <a:gd name="connsiteX169" fmla="*/ 1452376 w 2420099"/>
                    <a:gd name="connsiteY169" fmla="*/ 1296204 h 1530350"/>
                    <a:gd name="connsiteX170" fmla="*/ 1504003 w 2420099"/>
                    <a:gd name="connsiteY170" fmla="*/ 1329804 h 1530350"/>
                    <a:gd name="connsiteX171" fmla="*/ 1555630 w 2420099"/>
                    <a:gd name="connsiteY171" fmla="*/ 1296204 h 1530350"/>
                    <a:gd name="connsiteX172" fmla="*/ 486631 w 2420099"/>
                    <a:gd name="connsiteY172" fmla="*/ 1218466 h 1530350"/>
                    <a:gd name="connsiteX173" fmla="*/ 435006 w 2420099"/>
                    <a:gd name="connsiteY173" fmla="*/ 1252066 h 1530350"/>
                    <a:gd name="connsiteX174" fmla="*/ 486629 w 2420099"/>
                    <a:gd name="connsiteY174" fmla="*/ 1285664 h 1530350"/>
                    <a:gd name="connsiteX175" fmla="*/ 538257 w 2420099"/>
                    <a:gd name="connsiteY175" fmla="*/ 1252064 h 1530350"/>
                    <a:gd name="connsiteX176" fmla="*/ 350977 w 2420099"/>
                    <a:gd name="connsiteY176" fmla="*/ 1218466 h 1530350"/>
                    <a:gd name="connsiteX177" fmla="*/ 299352 w 2420099"/>
                    <a:gd name="connsiteY177" fmla="*/ 1252065 h 1530350"/>
                    <a:gd name="connsiteX178" fmla="*/ 350979 w 2420099"/>
                    <a:gd name="connsiteY178" fmla="*/ 1285666 h 1530350"/>
                    <a:gd name="connsiteX179" fmla="*/ 402605 w 2420099"/>
                    <a:gd name="connsiteY179" fmla="*/ 1252066 h 1530350"/>
                    <a:gd name="connsiteX180" fmla="*/ 1029234 w 2420099"/>
                    <a:gd name="connsiteY180" fmla="*/ 1218465 h 1530350"/>
                    <a:gd name="connsiteX181" fmla="*/ 977606 w 2420099"/>
                    <a:gd name="connsiteY181" fmla="*/ 1252064 h 1530350"/>
                    <a:gd name="connsiteX182" fmla="*/ 1029234 w 2420099"/>
                    <a:gd name="connsiteY182" fmla="*/ 1285663 h 1530350"/>
                    <a:gd name="connsiteX183" fmla="*/ 1080860 w 2420099"/>
                    <a:gd name="connsiteY183" fmla="*/ 1252064 h 1530350"/>
                    <a:gd name="connsiteX184" fmla="*/ 757927 w 2420099"/>
                    <a:gd name="connsiteY184" fmla="*/ 1218465 h 1530350"/>
                    <a:gd name="connsiteX185" fmla="*/ 706304 w 2420099"/>
                    <a:gd name="connsiteY185" fmla="*/ 1252065 h 1530350"/>
                    <a:gd name="connsiteX186" fmla="*/ 757926 w 2420099"/>
                    <a:gd name="connsiteY186" fmla="*/ 1285664 h 1530350"/>
                    <a:gd name="connsiteX187" fmla="*/ 809557 w 2420099"/>
                    <a:gd name="connsiteY187" fmla="*/ 1252064 h 1530350"/>
                    <a:gd name="connsiteX188" fmla="*/ 622278 w 2420099"/>
                    <a:gd name="connsiteY188" fmla="*/ 1218465 h 1530350"/>
                    <a:gd name="connsiteX189" fmla="*/ 570653 w 2420099"/>
                    <a:gd name="connsiteY189" fmla="*/ 1252064 h 1530350"/>
                    <a:gd name="connsiteX190" fmla="*/ 622278 w 2420099"/>
                    <a:gd name="connsiteY190" fmla="*/ 1285664 h 1530350"/>
                    <a:gd name="connsiteX191" fmla="*/ 673905 w 2420099"/>
                    <a:gd name="connsiteY191" fmla="*/ 1252064 h 1530350"/>
                    <a:gd name="connsiteX192" fmla="*/ 1164877 w 2420099"/>
                    <a:gd name="connsiteY192" fmla="*/ 1218464 h 1530350"/>
                    <a:gd name="connsiteX193" fmla="*/ 1113251 w 2420099"/>
                    <a:gd name="connsiteY193" fmla="*/ 1252064 h 1530350"/>
                    <a:gd name="connsiteX194" fmla="*/ 1164878 w 2420099"/>
                    <a:gd name="connsiteY194" fmla="*/ 1285663 h 1530350"/>
                    <a:gd name="connsiteX195" fmla="*/ 1216505 w 2420099"/>
                    <a:gd name="connsiteY195" fmla="*/ 1252064 h 1530350"/>
                    <a:gd name="connsiteX196" fmla="*/ 893577 w 2420099"/>
                    <a:gd name="connsiteY196" fmla="*/ 1218464 h 1530350"/>
                    <a:gd name="connsiteX197" fmla="*/ 841954 w 2420099"/>
                    <a:gd name="connsiteY197" fmla="*/ 1252064 h 1530350"/>
                    <a:gd name="connsiteX198" fmla="*/ 893578 w 2420099"/>
                    <a:gd name="connsiteY198" fmla="*/ 1285664 h 1530350"/>
                    <a:gd name="connsiteX199" fmla="*/ 945208 w 2420099"/>
                    <a:gd name="connsiteY199" fmla="*/ 1252064 h 1530350"/>
                    <a:gd name="connsiteX200" fmla="*/ 1436179 w 2420099"/>
                    <a:gd name="connsiteY200" fmla="*/ 1218463 h 1530350"/>
                    <a:gd name="connsiteX201" fmla="*/ 1384552 w 2420099"/>
                    <a:gd name="connsiteY201" fmla="*/ 1252063 h 1530350"/>
                    <a:gd name="connsiteX202" fmla="*/ 1436178 w 2420099"/>
                    <a:gd name="connsiteY202" fmla="*/ 1285662 h 1530350"/>
                    <a:gd name="connsiteX203" fmla="*/ 1487804 w 2420099"/>
                    <a:gd name="connsiteY203" fmla="*/ 1252062 h 1530350"/>
                    <a:gd name="connsiteX204" fmla="*/ 1300528 w 2420099"/>
                    <a:gd name="connsiteY204" fmla="*/ 1218463 h 1530350"/>
                    <a:gd name="connsiteX205" fmla="*/ 1248901 w 2420099"/>
                    <a:gd name="connsiteY205" fmla="*/ 1252063 h 1530350"/>
                    <a:gd name="connsiteX206" fmla="*/ 1300527 w 2420099"/>
                    <a:gd name="connsiteY206" fmla="*/ 1285663 h 1530350"/>
                    <a:gd name="connsiteX207" fmla="*/ 1352154 w 2420099"/>
                    <a:gd name="connsiteY207" fmla="*/ 1252063 h 1530350"/>
                    <a:gd name="connsiteX208" fmla="*/ 1978781 w 2420099"/>
                    <a:gd name="connsiteY208" fmla="*/ 1218463 h 1530350"/>
                    <a:gd name="connsiteX209" fmla="*/ 1927154 w 2420099"/>
                    <a:gd name="connsiteY209" fmla="*/ 1252062 h 1530350"/>
                    <a:gd name="connsiteX210" fmla="*/ 1978781 w 2420099"/>
                    <a:gd name="connsiteY210" fmla="*/ 1285662 h 1530350"/>
                    <a:gd name="connsiteX211" fmla="*/ 2030408 w 2420099"/>
                    <a:gd name="connsiteY211" fmla="*/ 1252062 h 1530350"/>
                    <a:gd name="connsiteX212" fmla="*/ 1843130 w 2420099"/>
                    <a:gd name="connsiteY212" fmla="*/ 1218463 h 1530350"/>
                    <a:gd name="connsiteX213" fmla="*/ 1791503 w 2420099"/>
                    <a:gd name="connsiteY213" fmla="*/ 1252062 h 1530350"/>
                    <a:gd name="connsiteX214" fmla="*/ 1843130 w 2420099"/>
                    <a:gd name="connsiteY214" fmla="*/ 1285662 h 1530350"/>
                    <a:gd name="connsiteX215" fmla="*/ 1894757 w 2420099"/>
                    <a:gd name="connsiteY215" fmla="*/ 1252062 h 1530350"/>
                    <a:gd name="connsiteX216" fmla="*/ 1707479 w 2420099"/>
                    <a:gd name="connsiteY216" fmla="*/ 1218463 h 1530350"/>
                    <a:gd name="connsiteX217" fmla="*/ 1655852 w 2420099"/>
                    <a:gd name="connsiteY217" fmla="*/ 1252062 h 1530350"/>
                    <a:gd name="connsiteX218" fmla="*/ 1707480 w 2420099"/>
                    <a:gd name="connsiteY218" fmla="*/ 1285662 h 1530350"/>
                    <a:gd name="connsiteX219" fmla="*/ 1759106 w 2420099"/>
                    <a:gd name="connsiteY219" fmla="*/ 1252062 h 1530350"/>
                    <a:gd name="connsiteX220" fmla="*/ 1571828 w 2420099"/>
                    <a:gd name="connsiteY220" fmla="*/ 1218463 h 1530350"/>
                    <a:gd name="connsiteX221" fmla="*/ 1520201 w 2420099"/>
                    <a:gd name="connsiteY221" fmla="*/ 1252062 h 1530350"/>
                    <a:gd name="connsiteX222" fmla="*/ 1571828 w 2420099"/>
                    <a:gd name="connsiteY222" fmla="*/ 1285662 h 1530350"/>
                    <a:gd name="connsiteX223" fmla="*/ 1623456 w 2420099"/>
                    <a:gd name="connsiteY223" fmla="*/ 1252062 h 1530350"/>
                    <a:gd name="connsiteX224" fmla="*/ 554459 w 2420099"/>
                    <a:gd name="connsiteY224" fmla="*/ 1174325 h 1530350"/>
                    <a:gd name="connsiteX225" fmla="*/ 502829 w 2420099"/>
                    <a:gd name="connsiteY225" fmla="*/ 1207924 h 1530350"/>
                    <a:gd name="connsiteX226" fmla="*/ 554454 w 2420099"/>
                    <a:gd name="connsiteY226" fmla="*/ 1241522 h 1530350"/>
                    <a:gd name="connsiteX227" fmla="*/ 606081 w 2420099"/>
                    <a:gd name="connsiteY227" fmla="*/ 1207923 h 1530350"/>
                    <a:gd name="connsiteX228" fmla="*/ 283152 w 2420099"/>
                    <a:gd name="connsiteY228" fmla="*/ 1174325 h 1530350"/>
                    <a:gd name="connsiteX229" fmla="*/ 231528 w 2420099"/>
                    <a:gd name="connsiteY229" fmla="*/ 1207924 h 1530350"/>
                    <a:gd name="connsiteX230" fmla="*/ 283152 w 2420099"/>
                    <a:gd name="connsiteY230" fmla="*/ 1241523 h 1530350"/>
                    <a:gd name="connsiteX231" fmla="*/ 334779 w 2420099"/>
                    <a:gd name="connsiteY231" fmla="*/ 1207923 h 1530350"/>
                    <a:gd name="connsiteX232" fmla="*/ 418806 w 2420099"/>
                    <a:gd name="connsiteY232" fmla="*/ 1174324 h 1530350"/>
                    <a:gd name="connsiteX233" fmla="*/ 367179 w 2420099"/>
                    <a:gd name="connsiteY233" fmla="*/ 1207923 h 1530350"/>
                    <a:gd name="connsiteX234" fmla="*/ 418806 w 2420099"/>
                    <a:gd name="connsiteY234" fmla="*/ 1241524 h 1530350"/>
                    <a:gd name="connsiteX235" fmla="*/ 470434 w 2420099"/>
                    <a:gd name="connsiteY235" fmla="*/ 1207924 h 1530350"/>
                    <a:gd name="connsiteX236" fmla="*/ 690104 w 2420099"/>
                    <a:gd name="connsiteY236" fmla="*/ 1174323 h 1530350"/>
                    <a:gd name="connsiteX237" fmla="*/ 638477 w 2420099"/>
                    <a:gd name="connsiteY237" fmla="*/ 1207923 h 1530350"/>
                    <a:gd name="connsiteX238" fmla="*/ 690104 w 2420099"/>
                    <a:gd name="connsiteY238" fmla="*/ 1241522 h 1530350"/>
                    <a:gd name="connsiteX239" fmla="*/ 741734 w 2420099"/>
                    <a:gd name="connsiteY239" fmla="*/ 1207922 h 1530350"/>
                    <a:gd name="connsiteX240" fmla="*/ 1368353 w 2420099"/>
                    <a:gd name="connsiteY240" fmla="*/ 1174322 h 1530350"/>
                    <a:gd name="connsiteX241" fmla="*/ 1316726 w 2420099"/>
                    <a:gd name="connsiteY241" fmla="*/ 1207922 h 1530350"/>
                    <a:gd name="connsiteX242" fmla="*/ 1368353 w 2420099"/>
                    <a:gd name="connsiteY242" fmla="*/ 1241521 h 1530350"/>
                    <a:gd name="connsiteX243" fmla="*/ 1419980 w 2420099"/>
                    <a:gd name="connsiteY243" fmla="*/ 1207921 h 1530350"/>
                    <a:gd name="connsiteX244" fmla="*/ 1232702 w 2420099"/>
                    <a:gd name="connsiteY244" fmla="*/ 1174322 h 1530350"/>
                    <a:gd name="connsiteX245" fmla="*/ 1181075 w 2420099"/>
                    <a:gd name="connsiteY245" fmla="*/ 1207922 h 1530350"/>
                    <a:gd name="connsiteX246" fmla="*/ 1232703 w 2420099"/>
                    <a:gd name="connsiteY246" fmla="*/ 1241521 h 1530350"/>
                    <a:gd name="connsiteX247" fmla="*/ 1284329 w 2420099"/>
                    <a:gd name="connsiteY247" fmla="*/ 1207922 h 1530350"/>
                    <a:gd name="connsiteX248" fmla="*/ 1097059 w 2420099"/>
                    <a:gd name="connsiteY248" fmla="*/ 1174322 h 1530350"/>
                    <a:gd name="connsiteX249" fmla="*/ 1045432 w 2420099"/>
                    <a:gd name="connsiteY249" fmla="*/ 1207923 h 1530350"/>
                    <a:gd name="connsiteX250" fmla="*/ 1097058 w 2420099"/>
                    <a:gd name="connsiteY250" fmla="*/ 1241521 h 1530350"/>
                    <a:gd name="connsiteX251" fmla="*/ 1148679 w 2420099"/>
                    <a:gd name="connsiteY251" fmla="*/ 1207922 h 1530350"/>
                    <a:gd name="connsiteX252" fmla="*/ 961404 w 2420099"/>
                    <a:gd name="connsiteY252" fmla="*/ 1174322 h 1530350"/>
                    <a:gd name="connsiteX253" fmla="*/ 909777 w 2420099"/>
                    <a:gd name="connsiteY253" fmla="*/ 1207922 h 1530350"/>
                    <a:gd name="connsiteX254" fmla="*/ 961405 w 2420099"/>
                    <a:gd name="connsiteY254" fmla="*/ 1241521 h 1530350"/>
                    <a:gd name="connsiteX255" fmla="*/ 1013034 w 2420099"/>
                    <a:gd name="connsiteY255" fmla="*/ 1207922 h 1530350"/>
                    <a:gd name="connsiteX256" fmla="*/ 825754 w 2420099"/>
                    <a:gd name="connsiteY256" fmla="*/ 1174322 h 1530350"/>
                    <a:gd name="connsiteX257" fmla="*/ 774128 w 2420099"/>
                    <a:gd name="connsiteY257" fmla="*/ 1207923 h 1530350"/>
                    <a:gd name="connsiteX258" fmla="*/ 825754 w 2420099"/>
                    <a:gd name="connsiteY258" fmla="*/ 1241522 h 1530350"/>
                    <a:gd name="connsiteX259" fmla="*/ 877380 w 2420099"/>
                    <a:gd name="connsiteY259" fmla="*/ 1207922 h 1530350"/>
                    <a:gd name="connsiteX260" fmla="*/ 2046607 w 2420099"/>
                    <a:gd name="connsiteY260" fmla="*/ 1174321 h 1530350"/>
                    <a:gd name="connsiteX261" fmla="*/ 1994979 w 2420099"/>
                    <a:gd name="connsiteY261" fmla="*/ 1207921 h 1530350"/>
                    <a:gd name="connsiteX262" fmla="*/ 2046606 w 2420099"/>
                    <a:gd name="connsiteY262" fmla="*/ 1241521 h 1530350"/>
                    <a:gd name="connsiteX263" fmla="*/ 2098233 w 2420099"/>
                    <a:gd name="connsiteY263" fmla="*/ 1207921 h 1530350"/>
                    <a:gd name="connsiteX264" fmla="*/ 1910956 w 2420099"/>
                    <a:gd name="connsiteY264" fmla="*/ 1174321 h 1530350"/>
                    <a:gd name="connsiteX265" fmla="*/ 1859329 w 2420099"/>
                    <a:gd name="connsiteY265" fmla="*/ 1207921 h 1530350"/>
                    <a:gd name="connsiteX266" fmla="*/ 1910955 w 2420099"/>
                    <a:gd name="connsiteY266" fmla="*/ 1241520 h 1530350"/>
                    <a:gd name="connsiteX267" fmla="*/ 1962582 w 2420099"/>
                    <a:gd name="connsiteY267" fmla="*/ 1207921 h 1530350"/>
                    <a:gd name="connsiteX268" fmla="*/ 1639654 w 2420099"/>
                    <a:gd name="connsiteY268" fmla="*/ 1174321 h 1530350"/>
                    <a:gd name="connsiteX269" fmla="*/ 1588027 w 2420099"/>
                    <a:gd name="connsiteY269" fmla="*/ 1207921 h 1530350"/>
                    <a:gd name="connsiteX270" fmla="*/ 1639654 w 2420099"/>
                    <a:gd name="connsiteY270" fmla="*/ 1241520 h 1530350"/>
                    <a:gd name="connsiteX271" fmla="*/ 1691280 w 2420099"/>
                    <a:gd name="connsiteY271" fmla="*/ 1207921 h 1530350"/>
                    <a:gd name="connsiteX272" fmla="*/ 1504004 w 2420099"/>
                    <a:gd name="connsiteY272" fmla="*/ 1174321 h 1530350"/>
                    <a:gd name="connsiteX273" fmla="*/ 1452376 w 2420099"/>
                    <a:gd name="connsiteY273" fmla="*/ 1207922 h 1530350"/>
                    <a:gd name="connsiteX274" fmla="*/ 1504003 w 2420099"/>
                    <a:gd name="connsiteY274" fmla="*/ 1241521 h 1530350"/>
                    <a:gd name="connsiteX275" fmla="*/ 1555630 w 2420099"/>
                    <a:gd name="connsiteY275" fmla="*/ 1207921 h 1530350"/>
                    <a:gd name="connsiteX276" fmla="*/ 1775305 w 2420099"/>
                    <a:gd name="connsiteY276" fmla="*/ 1174321 h 1530350"/>
                    <a:gd name="connsiteX277" fmla="*/ 1723678 w 2420099"/>
                    <a:gd name="connsiteY277" fmla="*/ 1207921 h 1530350"/>
                    <a:gd name="connsiteX278" fmla="*/ 1775306 w 2420099"/>
                    <a:gd name="connsiteY278" fmla="*/ 1241521 h 1530350"/>
                    <a:gd name="connsiteX279" fmla="*/ 1826933 w 2420099"/>
                    <a:gd name="connsiteY279" fmla="*/ 1207921 h 1530350"/>
                    <a:gd name="connsiteX280" fmla="*/ 622282 w 2420099"/>
                    <a:gd name="connsiteY280" fmla="*/ 1130183 h 1530350"/>
                    <a:gd name="connsiteX281" fmla="*/ 570655 w 2420099"/>
                    <a:gd name="connsiteY281" fmla="*/ 1163783 h 1530350"/>
                    <a:gd name="connsiteX282" fmla="*/ 622278 w 2420099"/>
                    <a:gd name="connsiteY282" fmla="*/ 1197380 h 1530350"/>
                    <a:gd name="connsiteX283" fmla="*/ 673905 w 2420099"/>
                    <a:gd name="connsiteY283" fmla="*/ 1163781 h 1530350"/>
                    <a:gd name="connsiteX284" fmla="*/ 350979 w 2420099"/>
                    <a:gd name="connsiteY284" fmla="*/ 1130183 h 1530350"/>
                    <a:gd name="connsiteX285" fmla="*/ 299352 w 2420099"/>
                    <a:gd name="connsiteY285" fmla="*/ 1163782 h 1530350"/>
                    <a:gd name="connsiteX286" fmla="*/ 350977 w 2420099"/>
                    <a:gd name="connsiteY286" fmla="*/ 1197381 h 1530350"/>
                    <a:gd name="connsiteX287" fmla="*/ 402604 w 2420099"/>
                    <a:gd name="connsiteY287" fmla="*/ 1163781 h 1530350"/>
                    <a:gd name="connsiteX288" fmla="*/ 486629 w 2420099"/>
                    <a:gd name="connsiteY288" fmla="*/ 1130182 h 1530350"/>
                    <a:gd name="connsiteX289" fmla="*/ 435005 w 2420099"/>
                    <a:gd name="connsiteY289" fmla="*/ 1163782 h 1530350"/>
                    <a:gd name="connsiteX290" fmla="*/ 486631 w 2420099"/>
                    <a:gd name="connsiteY290" fmla="*/ 1197382 h 1530350"/>
                    <a:gd name="connsiteX291" fmla="*/ 538257 w 2420099"/>
                    <a:gd name="connsiteY291" fmla="*/ 1163782 h 1530350"/>
                    <a:gd name="connsiteX292" fmla="*/ 893580 w 2420099"/>
                    <a:gd name="connsiteY292" fmla="*/ 1130181 h 1530350"/>
                    <a:gd name="connsiteX293" fmla="*/ 841957 w 2420099"/>
                    <a:gd name="connsiteY293" fmla="*/ 1163780 h 1530350"/>
                    <a:gd name="connsiteX294" fmla="*/ 893578 w 2420099"/>
                    <a:gd name="connsiteY294" fmla="*/ 1197380 h 1530350"/>
                    <a:gd name="connsiteX295" fmla="*/ 945207 w 2420099"/>
                    <a:gd name="connsiteY295" fmla="*/ 1163780 h 1530350"/>
                    <a:gd name="connsiteX296" fmla="*/ 1164877 w 2420099"/>
                    <a:gd name="connsiteY296" fmla="*/ 1130181 h 1530350"/>
                    <a:gd name="connsiteX297" fmla="*/ 1113250 w 2420099"/>
                    <a:gd name="connsiteY297" fmla="*/ 1163780 h 1530350"/>
                    <a:gd name="connsiteX298" fmla="*/ 1164877 w 2420099"/>
                    <a:gd name="connsiteY298" fmla="*/ 1197379 h 1530350"/>
                    <a:gd name="connsiteX299" fmla="*/ 1216504 w 2420099"/>
                    <a:gd name="connsiteY299" fmla="*/ 1163780 h 1530350"/>
                    <a:gd name="connsiteX300" fmla="*/ 757928 w 2420099"/>
                    <a:gd name="connsiteY300" fmla="*/ 1130181 h 1530350"/>
                    <a:gd name="connsiteX301" fmla="*/ 706303 w 2420099"/>
                    <a:gd name="connsiteY301" fmla="*/ 1163781 h 1530350"/>
                    <a:gd name="connsiteX302" fmla="*/ 757928 w 2420099"/>
                    <a:gd name="connsiteY302" fmla="*/ 1197380 h 1530350"/>
                    <a:gd name="connsiteX303" fmla="*/ 809557 w 2420099"/>
                    <a:gd name="connsiteY303" fmla="*/ 1163780 h 1530350"/>
                    <a:gd name="connsiteX304" fmla="*/ 1436179 w 2420099"/>
                    <a:gd name="connsiteY304" fmla="*/ 1130180 h 1530350"/>
                    <a:gd name="connsiteX305" fmla="*/ 1384552 w 2420099"/>
                    <a:gd name="connsiteY305" fmla="*/ 1163780 h 1530350"/>
                    <a:gd name="connsiteX306" fmla="*/ 1436178 w 2420099"/>
                    <a:gd name="connsiteY306" fmla="*/ 1197379 h 1530350"/>
                    <a:gd name="connsiteX307" fmla="*/ 1487805 w 2420099"/>
                    <a:gd name="connsiteY307" fmla="*/ 1163779 h 1530350"/>
                    <a:gd name="connsiteX308" fmla="*/ 1300528 w 2420099"/>
                    <a:gd name="connsiteY308" fmla="*/ 1130180 h 1530350"/>
                    <a:gd name="connsiteX309" fmla="*/ 1248901 w 2420099"/>
                    <a:gd name="connsiteY309" fmla="*/ 1163780 h 1530350"/>
                    <a:gd name="connsiteX310" fmla="*/ 1300528 w 2420099"/>
                    <a:gd name="connsiteY310" fmla="*/ 1197380 h 1530350"/>
                    <a:gd name="connsiteX311" fmla="*/ 1352156 w 2420099"/>
                    <a:gd name="connsiteY311" fmla="*/ 1163780 h 1530350"/>
                    <a:gd name="connsiteX312" fmla="*/ 1029234 w 2420099"/>
                    <a:gd name="connsiteY312" fmla="*/ 1130180 h 1530350"/>
                    <a:gd name="connsiteX313" fmla="*/ 977605 w 2420099"/>
                    <a:gd name="connsiteY313" fmla="*/ 1163780 h 1530350"/>
                    <a:gd name="connsiteX314" fmla="*/ 1029232 w 2420099"/>
                    <a:gd name="connsiteY314" fmla="*/ 1197380 h 1530350"/>
                    <a:gd name="connsiteX315" fmla="*/ 1080862 w 2420099"/>
                    <a:gd name="connsiteY315" fmla="*/ 1163780 h 1530350"/>
                    <a:gd name="connsiteX316" fmla="*/ 2114433 w 2420099"/>
                    <a:gd name="connsiteY316" fmla="*/ 1130179 h 1530350"/>
                    <a:gd name="connsiteX317" fmla="*/ 2062805 w 2420099"/>
                    <a:gd name="connsiteY317" fmla="*/ 1163780 h 1530350"/>
                    <a:gd name="connsiteX318" fmla="*/ 2114431 w 2420099"/>
                    <a:gd name="connsiteY318" fmla="*/ 1197379 h 1530350"/>
                    <a:gd name="connsiteX319" fmla="*/ 2166059 w 2420099"/>
                    <a:gd name="connsiteY319" fmla="*/ 1163779 h 1530350"/>
                    <a:gd name="connsiteX320" fmla="*/ 1978781 w 2420099"/>
                    <a:gd name="connsiteY320" fmla="*/ 1130179 h 1530350"/>
                    <a:gd name="connsiteX321" fmla="*/ 1927154 w 2420099"/>
                    <a:gd name="connsiteY321" fmla="*/ 1163780 h 1530350"/>
                    <a:gd name="connsiteX322" fmla="*/ 1978781 w 2420099"/>
                    <a:gd name="connsiteY322" fmla="*/ 1197379 h 1530350"/>
                    <a:gd name="connsiteX323" fmla="*/ 2030408 w 2420099"/>
                    <a:gd name="connsiteY323" fmla="*/ 1163779 h 1530350"/>
                    <a:gd name="connsiteX324" fmla="*/ 1843130 w 2420099"/>
                    <a:gd name="connsiteY324" fmla="*/ 1130179 h 1530350"/>
                    <a:gd name="connsiteX325" fmla="*/ 1791503 w 2420099"/>
                    <a:gd name="connsiteY325" fmla="*/ 1163779 h 1530350"/>
                    <a:gd name="connsiteX326" fmla="*/ 1843131 w 2420099"/>
                    <a:gd name="connsiteY326" fmla="*/ 1197379 h 1530350"/>
                    <a:gd name="connsiteX327" fmla="*/ 1894757 w 2420099"/>
                    <a:gd name="connsiteY327" fmla="*/ 1163780 h 1530350"/>
                    <a:gd name="connsiteX328" fmla="*/ 1707480 w 2420099"/>
                    <a:gd name="connsiteY328" fmla="*/ 1130179 h 1530350"/>
                    <a:gd name="connsiteX329" fmla="*/ 1655852 w 2420099"/>
                    <a:gd name="connsiteY329" fmla="*/ 1163779 h 1530350"/>
                    <a:gd name="connsiteX330" fmla="*/ 1707479 w 2420099"/>
                    <a:gd name="connsiteY330" fmla="*/ 1197379 h 1530350"/>
                    <a:gd name="connsiteX331" fmla="*/ 1759106 w 2420099"/>
                    <a:gd name="connsiteY331" fmla="*/ 1163779 h 1530350"/>
                    <a:gd name="connsiteX332" fmla="*/ 1571828 w 2420099"/>
                    <a:gd name="connsiteY332" fmla="*/ 1130179 h 1530350"/>
                    <a:gd name="connsiteX333" fmla="*/ 1520202 w 2420099"/>
                    <a:gd name="connsiteY333" fmla="*/ 1163780 h 1530350"/>
                    <a:gd name="connsiteX334" fmla="*/ 1571828 w 2420099"/>
                    <a:gd name="connsiteY334" fmla="*/ 1197379 h 1530350"/>
                    <a:gd name="connsiteX335" fmla="*/ 1623456 w 2420099"/>
                    <a:gd name="connsiteY335" fmla="*/ 1163779 h 1530350"/>
                    <a:gd name="connsiteX336" fmla="*/ 418806 w 2420099"/>
                    <a:gd name="connsiteY336" fmla="*/ 1086041 h 1530350"/>
                    <a:gd name="connsiteX337" fmla="*/ 367179 w 2420099"/>
                    <a:gd name="connsiteY337" fmla="*/ 1119640 h 1530350"/>
                    <a:gd name="connsiteX338" fmla="*/ 418804 w 2420099"/>
                    <a:gd name="connsiteY338" fmla="*/ 1153239 h 1530350"/>
                    <a:gd name="connsiteX339" fmla="*/ 470430 w 2420099"/>
                    <a:gd name="connsiteY339" fmla="*/ 1119640 h 1530350"/>
                    <a:gd name="connsiteX340" fmla="*/ 283152 w 2420099"/>
                    <a:gd name="connsiteY340" fmla="*/ 1086041 h 1530350"/>
                    <a:gd name="connsiteX341" fmla="*/ 231529 w 2420099"/>
                    <a:gd name="connsiteY341" fmla="*/ 1119640 h 1530350"/>
                    <a:gd name="connsiteX342" fmla="*/ 283152 w 2420099"/>
                    <a:gd name="connsiteY342" fmla="*/ 1153241 h 1530350"/>
                    <a:gd name="connsiteX343" fmla="*/ 334780 w 2420099"/>
                    <a:gd name="connsiteY343" fmla="*/ 1119640 h 1530350"/>
                    <a:gd name="connsiteX344" fmla="*/ 690109 w 2420099"/>
                    <a:gd name="connsiteY344" fmla="*/ 1086040 h 1530350"/>
                    <a:gd name="connsiteX345" fmla="*/ 638480 w 2420099"/>
                    <a:gd name="connsiteY345" fmla="*/ 1119640 h 1530350"/>
                    <a:gd name="connsiteX346" fmla="*/ 690104 w 2420099"/>
                    <a:gd name="connsiteY346" fmla="*/ 1153238 h 1530350"/>
                    <a:gd name="connsiteX347" fmla="*/ 741734 w 2420099"/>
                    <a:gd name="connsiteY347" fmla="*/ 1119638 h 1530350"/>
                    <a:gd name="connsiteX348" fmla="*/ 554455 w 2420099"/>
                    <a:gd name="connsiteY348" fmla="*/ 1086040 h 1530350"/>
                    <a:gd name="connsiteX349" fmla="*/ 502827 w 2420099"/>
                    <a:gd name="connsiteY349" fmla="*/ 1119640 h 1530350"/>
                    <a:gd name="connsiteX350" fmla="*/ 554459 w 2420099"/>
                    <a:gd name="connsiteY350" fmla="*/ 1153241 h 1530350"/>
                    <a:gd name="connsiteX351" fmla="*/ 606084 w 2420099"/>
                    <a:gd name="connsiteY351" fmla="*/ 1119640 h 1530350"/>
                    <a:gd name="connsiteX352" fmla="*/ 825754 w 2420099"/>
                    <a:gd name="connsiteY352" fmla="*/ 1086039 h 1530350"/>
                    <a:gd name="connsiteX353" fmla="*/ 774129 w 2420099"/>
                    <a:gd name="connsiteY353" fmla="*/ 1119638 h 1530350"/>
                    <a:gd name="connsiteX354" fmla="*/ 825754 w 2420099"/>
                    <a:gd name="connsiteY354" fmla="*/ 1153238 h 1530350"/>
                    <a:gd name="connsiteX355" fmla="*/ 877380 w 2420099"/>
                    <a:gd name="connsiteY355" fmla="*/ 1119638 h 1530350"/>
                    <a:gd name="connsiteX356" fmla="*/ 1504004 w 2420099"/>
                    <a:gd name="connsiteY356" fmla="*/ 1086039 h 1530350"/>
                    <a:gd name="connsiteX357" fmla="*/ 1452377 w 2420099"/>
                    <a:gd name="connsiteY357" fmla="*/ 1119638 h 1530350"/>
                    <a:gd name="connsiteX358" fmla="*/ 1504004 w 2420099"/>
                    <a:gd name="connsiteY358" fmla="*/ 1153237 h 1530350"/>
                    <a:gd name="connsiteX359" fmla="*/ 1555630 w 2420099"/>
                    <a:gd name="connsiteY359" fmla="*/ 1119638 h 1530350"/>
                    <a:gd name="connsiteX360" fmla="*/ 1368354 w 2420099"/>
                    <a:gd name="connsiteY360" fmla="*/ 1086039 h 1530350"/>
                    <a:gd name="connsiteX361" fmla="*/ 1316726 w 2420099"/>
                    <a:gd name="connsiteY361" fmla="*/ 1119638 h 1530350"/>
                    <a:gd name="connsiteX362" fmla="*/ 1368354 w 2420099"/>
                    <a:gd name="connsiteY362" fmla="*/ 1153238 h 1530350"/>
                    <a:gd name="connsiteX363" fmla="*/ 1419980 w 2420099"/>
                    <a:gd name="connsiteY363" fmla="*/ 1119638 h 1530350"/>
                    <a:gd name="connsiteX364" fmla="*/ 1232703 w 2420099"/>
                    <a:gd name="connsiteY364" fmla="*/ 1086039 h 1530350"/>
                    <a:gd name="connsiteX365" fmla="*/ 1181075 w 2420099"/>
                    <a:gd name="connsiteY365" fmla="*/ 1119638 h 1530350"/>
                    <a:gd name="connsiteX366" fmla="*/ 1232702 w 2420099"/>
                    <a:gd name="connsiteY366" fmla="*/ 1153238 h 1530350"/>
                    <a:gd name="connsiteX367" fmla="*/ 1284329 w 2420099"/>
                    <a:gd name="connsiteY367" fmla="*/ 1119638 h 1530350"/>
                    <a:gd name="connsiteX368" fmla="*/ 1097058 w 2420099"/>
                    <a:gd name="connsiteY368" fmla="*/ 1086039 h 1530350"/>
                    <a:gd name="connsiteX369" fmla="*/ 1045430 w 2420099"/>
                    <a:gd name="connsiteY369" fmla="*/ 1119638 h 1530350"/>
                    <a:gd name="connsiteX370" fmla="*/ 1097059 w 2420099"/>
                    <a:gd name="connsiteY370" fmla="*/ 1153238 h 1530350"/>
                    <a:gd name="connsiteX371" fmla="*/ 1148680 w 2420099"/>
                    <a:gd name="connsiteY371" fmla="*/ 1119639 h 1530350"/>
                    <a:gd name="connsiteX372" fmla="*/ 961407 w 2420099"/>
                    <a:gd name="connsiteY372" fmla="*/ 1086039 h 1530350"/>
                    <a:gd name="connsiteX373" fmla="*/ 909777 w 2420099"/>
                    <a:gd name="connsiteY373" fmla="*/ 1119639 h 1530350"/>
                    <a:gd name="connsiteX374" fmla="*/ 961404 w 2420099"/>
                    <a:gd name="connsiteY374" fmla="*/ 1153238 h 1530350"/>
                    <a:gd name="connsiteX375" fmla="*/ 1013034 w 2420099"/>
                    <a:gd name="connsiteY375" fmla="*/ 1119638 h 1530350"/>
                    <a:gd name="connsiteX376" fmla="*/ 2182257 w 2420099"/>
                    <a:gd name="connsiteY376" fmla="*/ 1086037 h 1530350"/>
                    <a:gd name="connsiteX377" fmla="*/ 2130630 w 2420099"/>
                    <a:gd name="connsiteY377" fmla="*/ 1119638 h 1530350"/>
                    <a:gd name="connsiteX378" fmla="*/ 2182257 w 2420099"/>
                    <a:gd name="connsiteY378" fmla="*/ 1153237 h 1530350"/>
                    <a:gd name="connsiteX379" fmla="*/ 2233885 w 2420099"/>
                    <a:gd name="connsiteY379" fmla="*/ 1119637 h 1530350"/>
                    <a:gd name="connsiteX380" fmla="*/ 2046607 w 2420099"/>
                    <a:gd name="connsiteY380" fmla="*/ 1086037 h 1530350"/>
                    <a:gd name="connsiteX381" fmla="*/ 1994979 w 2420099"/>
                    <a:gd name="connsiteY381" fmla="*/ 1119638 h 1530350"/>
                    <a:gd name="connsiteX382" fmla="*/ 2046607 w 2420099"/>
                    <a:gd name="connsiteY382" fmla="*/ 1153237 h 1530350"/>
                    <a:gd name="connsiteX383" fmla="*/ 2098233 w 2420099"/>
                    <a:gd name="connsiteY383" fmla="*/ 1119638 h 1530350"/>
                    <a:gd name="connsiteX384" fmla="*/ 1910955 w 2420099"/>
                    <a:gd name="connsiteY384" fmla="*/ 1086037 h 1530350"/>
                    <a:gd name="connsiteX385" fmla="*/ 1859328 w 2420099"/>
                    <a:gd name="connsiteY385" fmla="*/ 1119638 h 1530350"/>
                    <a:gd name="connsiteX386" fmla="*/ 1910955 w 2420099"/>
                    <a:gd name="connsiteY386" fmla="*/ 1153237 h 1530350"/>
                    <a:gd name="connsiteX387" fmla="*/ 1962582 w 2420099"/>
                    <a:gd name="connsiteY387" fmla="*/ 1119638 h 1530350"/>
                    <a:gd name="connsiteX388" fmla="*/ 1775305 w 2420099"/>
                    <a:gd name="connsiteY388" fmla="*/ 1086037 h 1530350"/>
                    <a:gd name="connsiteX389" fmla="*/ 1723678 w 2420099"/>
                    <a:gd name="connsiteY389" fmla="*/ 1119637 h 1530350"/>
                    <a:gd name="connsiteX390" fmla="*/ 1775305 w 2420099"/>
                    <a:gd name="connsiteY390" fmla="*/ 1153236 h 1530350"/>
                    <a:gd name="connsiteX391" fmla="*/ 1826932 w 2420099"/>
                    <a:gd name="connsiteY391" fmla="*/ 1119637 h 1530350"/>
                    <a:gd name="connsiteX392" fmla="*/ 1639654 w 2420099"/>
                    <a:gd name="connsiteY392" fmla="*/ 1086037 h 1530350"/>
                    <a:gd name="connsiteX393" fmla="*/ 1588028 w 2420099"/>
                    <a:gd name="connsiteY393" fmla="*/ 1119638 h 1530350"/>
                    <a:gd name="connsiteX394" fmla="*/ 1639654 w 2420099"/>
                    <a:gd name="connsiteY394" fmla="*/ 1153237 h 1530350"/>
                    <a:gd name="connsiteX395" fmla="*/ 1691281 w 2420099"/>
                    <a:gd name="connsiteY395" fmla="*/ 1119637 h 1530350"/>
                    <a:gd name="connsiteX396" fmla="*/ 350979 w 2420099"/>
                    <a:gd name="connsiteY396" fmla="*/ 1041899 h 1530350"/>
                    <a:gd name="connsiteX397" fmla="*/ 299352 w 2420099"/>
                    <a:gd name="connsiteY397" fmla="*/ 1075499 h 1530350"/>
                    <a:gd name="connsiteX398" fmla="*/ 350979 w 2420099"/>
                    <a:gd name="connsiteY398" fmla="*/ 1109098 h 1530350"/>
                    <a:gd name="connsiteX399" fmla="*/ 402605 w 2420099"/>
                    <a:gd name="connsiteY399" fmla="*/ 1075498 h 1530350"/>
                    <a:gd name="connsiteX400" fmla="*/ 757935 w 2420099"/>
                    <a:gd name="connsiteY400" fmla="*/ 1041899 h 1530350"/>
                    <a:gd name="connsiteX401" fmla="*/ 706307 w 2420099"/>
                    <a:gd name="connsiteY401" fmla="*/ 1075498 h 1530350"/>
                    <a:gd name="connsiteX402" fmla="*/ 757928 w 2420099"/>
                    <a:gd name="connsiteY402" fmla="*/ 1109096 h 1530350"/>
                    <a:gd name="connsiteX403" fmla="*/ 809558 w 2420099"/>
                    <a:gd name="connsiteY403" fmla="*/ 1075496 h 1530350"/>
                    <a:gd name="connsiteX404" fmla="*/ 486631 w 2420099"/>
                    <a:gd name="connsiteY404" fmla="*/ 1041899 h 1530350"/>
                    <a:gd name="connsiteX405" fmla="*/ 435006 w 2420099"/>
                    <a:gd name="connsiteY405" fmla="*/ 1075499 h 1530350"/>
                    <a:gd name="connsiteX406" fmla="*/ 486629 w 2420099"/>
                    <a:gd name="connsiteY406" fmla="*/ 1109097 h 1530350"/>
                    <a:gd name="connsiteX407" fmla="*/ 538257 w 2420099"/>
                    <a:gd name="connsiteY407" fmla="*/ 1075497 h 1530350"/>
                    <a:gd name="connsiteX408" fmla="*/ 215330 w 2420099"/>
                    <a:gd name="connsiteY408" fmla="*/ 1041899 h 1530350"/>
                    <a:gd name="connsiteX409" fmla="*/ 163703 w 2420099"/>
                    <a:gd name="connsiteY409" fmla="*/ 1075499 h 1530350"/>
                    <a:gd name="connsiteX410" fmla="*/ 215328 w 2420099"/>
                    <a:gd name="connsiteY410" fmla="*/ 1109098 h 1530350"/>
                    <a:gd name="connsiteX411" fmla="*/ 266955 w 2420099"/>
                    <a:gd name="connsiteY411" fmla="*/ 1075498 h 1530350"/>
                    <a:gd name="connsiteX412" fmla="*/ 1029234 w 2420099"/>
                    <a:gd name="connsiteY412" fmla="*/ 1041898 h 1530350"/>
                    <a:gd name="connsiteX413" fmla="*/ 977606 w 2420099"/>
                    <a:gd name="connsiteY413" fmla="*/ 1075496 h 1530350"/>
                    <a:gd name="connsiteX414" fmla="*/ 1029234 w 2420099"/>
                    <a:gd name="connsiteY414" fmla="*/ 1109096 h 1530350"/>
                    <a:gd name="connsiteX415" fmla="*/ 1080861 w 2420099"/>
                    <a:gd name="connsiteY415" fmla="*/ 1075496 h 1530350"/>
                    <a:gd name="connsiteX416" fmla="*/ 622281 w 2420099"/>
                    <a:gd name="connsiteY416" fmla="*/ 1041898 h 1530350"/>
                    <a:gd name="connsiteX417" fmla="*/ 570652 w 2420099"/>
                    <a:gd name="connsiteY417" fmla="*/ 1075498 h 1530350"/>
                    <a:gd name="connsiteX418" fmla="*/ 622282 w 2420099"/>
                    <a:gd name="connsiteY418" fmla="*/ 1109098 h 1530350"/>
                    <a:gd name="connsiteX419" fmla="*/ 673911 w 2420099"/>
                    <a:gd name="connsiteY419" fmla="*/ 1075498 h 1530350"/>
                    <a:gd name="connsiteX420" fmla="*/ 1436179 w 2420099"/>
                    <a:gd name="connsiteY420" fmla="*/ 1041897 h 1530350"/>
                    <a:gd name="connsiteX421" fmla="*/ 1384552 w 2420099"/>
                    <a:gd name="connsiteY421" fmla="*/ 1075496 h 1530350"/>
                    <a:gd name="connsiteX422" fmla="*/ 1436179 w 2420099"/>
                    <a:gd name="connsiteY422" fmla="*/ 1109096 h 1530350"/>
                    <a:gd name="connsiteX423" fmla="*/ 1487806 w 2420099"/>
                    <a:gd name="connsiteY423" fmla="*/ 1075496 h 1530350"/>
                    <a:gd name="connsiteX424" fmla="*/ 1300528 w 2420099"/>
                    <a:gd name="connsiteY424" fmla="*/ 1041897 h 1530350"/>
                    <a:gd name="connsiteX425" fmla="*/ 1248901 w 2420099"/>
                    <a:gd name="connsiteY425" fmla="*/ 1075496 h 1530350"/>
                    <a:gd name="connsiteX426" fmla="*/ 1300527 w 2420099"/>
                    <a:gd name="connsiteY426" fmla="*/ 1109096 h 1530350"/>
                    <a:gd name="connsiteX427" fmla="*/ 1352155 w 2420099"/>
                    <a:gd name="connsiteY427" fmla="*/ 1075496 h 1530350"/>
                    <a:gd name="connsiteX428" fmla="*/ 893578 w 2420099"/>
                    <a:gd name="connsiteY428" fmla="*/ 1041897 h 1530350"/>
                    <a:gd name="connsiteX429" fmla="*/ 841954 w 2420099"/>
                    <a:gd name="connsiteY429" fmla="*/ 1075497 h 1530350"/>
                    <a:gd name="connsiteX430" fmla="*/ 893578 w 2420099"/>
                    <a:gd name="connsiteY430" fmla="*/ 1109097 h 1530350"/>
                    <a:gd name="connsiteX431" fmla="*/ 945208 w 2420099"/>
                    <a:gd name="connsiteY431" fmla="*/ 1075496 h 1530350"/>
                    <a:gd name="connsiteX432" fmla="*/ 2250083 w 2420099"/>
                    <a:gd name="connsiteY432" fmla="*/ 1041896 h 1530350"/>
                    <a:gd name="connsiteX433" fmla="*/ 2198455 w 2420099"/>
                    <a:gd name="connsiteY433" fmla="*/ 1075496 h 1530350"/>
                    <a:gd name="connsiteX434" fmla="*/ 2250082 w 2420099"/>
                    <a:gd name="connsiteY434" fmla="*/ 1109095 h 1530350"/>
                    <a:gd name="connsiteX435" fmla="*/ 2301709 w 2420099"/>
                    <a:gd name="connsiteY435" fmla="*/ 1075495 h 1530350"/>
                    <a:gd name="connsiteX436" fmla="*/ 2114433 w 2420099"/>
                    <a:gd name="connsiteY436" fmla="*/ 1041896 h 1530350"/>
                    <a:gd name="connsiteX437" fmla="*/ 2062805 w 2420099"/>
                    <a:gd name="connsiteY437" fmla="*/ 1075496 h 1530350"/>
                    <a:gd name="connsiteX438" fmla="*/ 2114431 w 2420099"/>
                    <a:gd name="connsiteY438" fmla="*/ 1109095 h 1530350"/>
                    <a:gd name="connsiteX439" fmla="*/ 2166059 w 2420099"/>
                    <a:gd name="connsiteY439" fmla="*/ 1075495 h 1530350"/>
                    <a:gd name="connsiteX440" fmla="*/ 1843130 w 2420099"/>
                    <a:gd name="connsiteY440" fmla="*/ 1041896 h 1530350"/>
                    <a:gd name="connsiteX441" fmla="*/ 1791502 w 2420099"/>
                    <a:gd name="connsiteY441" fmla="*/ 1075496 h 1530350"/>
                    <a:gd name="connsiteX442" fmla="*/ 1843130 w 2420099"/>
                    <a:gd name="connsiteY442" fmla="*/ 1109095 h 1530350"/>
                    <a:gd name="connsiteX443" fmla="*/ 1894757 w 2420099"/>
                    <a:gd name="connsiteY443" fmla="*/ 1075495 h 1530350"/>
                    <a:gd name="connsiteX444" fmla="*/ 1707479 w 2420099"/>
                    <a:gd name="connsiteY444" fmla="*/ 1041896 h 1530350"/>
                    <a:gd name="connsiteX445" fmla="*/ 1655854 w 2420099"/>
                    <a:gd name="connsiteY445" fmla="*/ 1075496 h 1530350"/>
                    <a:gd name="connsiteX446" fmla="*/ 1707480 w 2420099"/>
                    <a:gd name="connsiteY446" fmla="*/ 1109095 h 1530350"/>
                    <a:gd name="connsiteX447" fmla="*/ 1759106 w 2420099"/>
                    <a:gd name="connsiteY447" fmla="*/ 1075495 h 1530350"/>
                    <a:gd name="connsiteX448" fmla="*/ 1571830 w 2420099"/>
                    <a:gd name="connsiteY448" fmla="*/ 1041896 h 1530350"/>
                    <a:gd name="connsiteX449" fmla="*/ 1520202 w 2420099"/>
                    <a:gd name="connsiteY449" fmla="*/ 1075496 h 1530350"/>
                    <a:gd name="connsiteX450" fmla="*/ 1571828 w 2420099"/>
                    <a:gd name="connsiteY450" fmla="*/ 1109095 h 1530350"/>
                    <a:gd name="connsiteX451" fmla="*/ 1623456 w 2420099"/>
                    <a:gd name="connsiteY451" fmla="*/ 1075495 h 1530350"/>
                    <a:gd name="connsiteX452" fmla="*/ 1164877 w 2420099"/>
                    <a:gd name="connsiteY452" fmla="*/ 1041896 h 1530350"/>
                    <a:gd name="connsiteX453" fmla="*/ 1113249 w 2420099"/>
                    <a:gd name="connsiteY453" fmla="*/ 1075496 h 1530350"/>
                    <a:gd name="connsiteX454" fmla="*/ 1164878 w 2420099"/>
                    <a:gd name="connsiteY454" fmla="*/ 1109097 h 1530350"/>
                    <a:gd name="connsiteX455" fmla="*/ 1216504 w 2420099"/>
                    <a:gd name="connsiteY455" fmla="*/ 1075496 h 1530350"/>
                    <a:gd name="connsiteX456" fmla="*/ 1978781 w 2420099"/>
                    <a:gd name="connsiteY456" fmla="*/ 1041896 h 1530350"/>
                    <a:gd name="connsiteX457" fmla="*/ 1927153 w 2420099"/>
                    <a:gd name="connsiteY457" fmla="*/ 1075496 h 1530350"/>
                    <a:gd name="connsiteX458" fmla="*/ 1978780 w 2420099"/>
                    <a:gd name="connsiteY458" fmla="*/ 1109095 h 1530350"/>
                    <a:gd name="connsiteX459" fmla="*/ 2030408 w 2420099"/>
                    <a:gd name="connsiteY459" fmla="*/ 1075496 h 1530350"/>
                    <a:gd name="connsiteX460" fmla="*/ 283152 w 2420099"/>
                    <a:gd name="connsiteY460" fmla="*/ 997758 h 1530350"/>
                    <a:gd name="connsiteX461" fmla="*/ 231529 w 2420099"/>
                    <a:gd name="connsiteY461" fmla="*/ 1031357 h 1530350"/>
                    <a:gd name="connsiteX462" fmla="*/ 283152 w 2420099"/>
                    <a:gd name="connsiteY462" fmla="*/ 1064956 h 1530350"/>
                    <a:gd name="connsiteX463" fmla="*/ 334780 w 2420099"/>
                    <a:gd name="connsiteY463" fmla="*/ 1031357 h 1530350"/>
                    <a:gd name="connsiteX464" fmla="*/ 147504 w 2420099"/>
                    <a:gd name="connsiteY464" fmla="*/ 997757 h 1530350"/>
                    <a:gd name="connsiteX465" fmla="*/ 95876 w 2420099"/>
                    <a:gd name="connsiteY465" fmla="*/ 1031357 h 1530350"/>
                    <a:gd name="connsiteX466" fmla="*/ 147503 w 2420099"/>
                    <a:gd name="connsiteY466" fmla="*/ 1064957 h 1530350"/>
                    <a:gd name="connsiteX467" fmla="*/ 199131 w 2420099"/>
                    <a:gd name="connsiteY467" fmla="*/ 1031357 h 1530350"/>
                    <a:gd name="connsiteX468" fmla="*/ 418806 w 2420099"/>
                    <a:gd name="connsiteY468" fmla="*/ 997757 h 1530350"/>
                    <a:gd name="connsiteX469" fmla="*/ 367179 w 2420099"/>
                    <a:gd name="connsiteY469" fmla="*/ 1031357 h 1530350"/>
                    <a:gd name="connsiteX470" fmla="*/ 418806 w 2420099"/>
                    <a:gd name="connsiteY470" fmla="*/ 1064957 h 1530350"/>
                    <a:gd name="connsiteX471" fmla="*/ 470432 w 2420099"/>
                    <a:gd name="connsiteY471" fmla="*/ 1031357 h 1530350"/>
                    <a:gd name="connsiteX472" fmla="*/ 825758 w 2420099"/>
                    <a:gd name="connsiteY472" fmla="*/ 997756 h 1530350"/>
                    <a:gd name="connsiteX473" fmla="*/ 774129 w 2420099"/>
                    <a:gd name="connsiteY473" fmla="*/ 1031357 h 1530350"/>
                    <a:gd name="connsiteX474" fmla="*/ 825754 w 2420099"/>
                    <a:gd name="connsiteY474" fmla="*/ 1064955 h 1530350"/>
                    <a:gd name="connsiteX475" fmla="*/ 877380 w 2420099"/>
                    <a:gd name="connsiteY475" fmla="*/ 1031354 h 1530350"/>
                    <a:gd name="connsiteX476" fmla="*/ 690104 w 2420099"/>
                    <a:gd name="connsiteY476" fmla="*/ 997756 h 1530350"/>
                    <a:gd name="connsiteX477" fmla="*/ 638479 w 2420099"/>
                    <a:gd name="connsiteY477" fmla="*/ 1031355 h 1530350"/>
                    <a:gd name="connsiteX478" fmla="*/ 690109 w 2420099"/>
                    <a:gd name="connsiteY478" fmla="*/ 1064956 h 1530350"/>
                    <a:gd name="connsiteX479" fmla="*/ 741735 w 2420099"/>
                    <a:gd name="connsiteY479" fmla="*/ 1031357 h 1530350"/>
                    <a:gd name="connsiteX480" fmla="*/ 554459 w 2420099"/>
                    <a:gd name="connsiteY480" fmla="*/ 997756 h 1530350"/>
                    <a:gd name="connsiteX481" fmla="*/ 502829 w 2420099"/>
                    <a:gd name="connsiteY481" fmla="*/ 1031357 h 1530350"/>
                    <a:gd name="connsiteX482" fmla="*/ 554454 w 2420099"/>
                    <a:gd name="connsiteY482" fmla="*/ 1064956 h 1530350"/>
                    <a:gd name="connsiteX483" fmla="*/ 606084 w 2420099"/>
                    <a:gd name="connsiteY483" fmla="*/ 1031355 h 1530350"/>
                    <a:gd name="connsiteX484" fmla="*/ 961404 w 2420099"/>
                    <a:gd name="connsiteY484" fmla="*/ 997756 h 1530350"/>
                    <a:gd name="connsiteX485" fmla="*/ 909777 w 2420099"/>
                    <a:gd name="connsiteY485" fmla="*/ 1031354 h 1530350"/>
                    <a:gd name="connsiteX486" fmla="*/ 961407 w 2420099"/>
                    <a:gd name="connsiteY486" fmla="*/ 1064955 h 1530350"/>
                    <a:gd name="connsiteX487" fmla="*/ 1013034 w 2420099"/>
                    <a:gd name="connsiteY487" fmla="*/ 1031355 h 1530350"/>
                    <a:gd name="connsiteX488" fmla="*/ 1639654 w 2420099"/>
                    <a:gd name="connsiteY488" fmla="*/ 997755 h 1530350"/>
                    <a:gd name="connsiteX489" fmla="*/ 1588028 w 2420099"/>
                    <a:gd name="connsiteY489" fmla="*/ 1031354 h 1530350"/>
                    <a:gd name="connsiteX490" fmla="*/ 1639654 w 2420099"/>
                    <a:gd name="connsiteY490" fmla="*/ 1064953 h 1530350"/>
                    <a:gd name="connsiteX491" fmla="*/ 1691280 w 2420099"/>
                    <a:gd name="connsiteY491" fmla="*/ 1031354 h 1530350"/>
                    <a:gd name="connsiteX492" fmla="*/ 1368354 w 2420099"/>
                    <a:gd name="connsiteY492" fmla="*/ 997755 h 1530350"/>
                    <a:gd name="connsiteX493" fmla="*/ 1316727 w 2420099"/>
                    <a:gd name="connsiteY493" fmla="*/ 1031354 h 1530350"/>
                    <a:gd name="connsiteX494" fmla="*/ 1368354 w 2420099"/>
                    <a:gd name="connsiteY494" fmla="*/ 1064954 h 1530350"/>
                    <a:gd name="connsiteX495" fmla="*/ 1419980 w 2420099"/>
                    <a:gd name="connsiteY495" fmla="*/ 1031354 h 1530350"/>
                    <a:gd name="connsiteX496" fmla="*/ 1097059 w 2420099"/>
                    <a:gd name="connsiteY496" fmla="*/ 997755 h 1530350"/>
                    <a:gd name="connsiteX497" fmla="*/ 1045432 w 2420099"/>
                    <a:gd name="connsiteY497" fmla="*/ 1031355 h 1530350"/>
                    <a:gd name="connsiteX498" fmla="*/ 1097057 w 2420099"/>
                    <a:gd name="connsiteY498" fmla="*/ 1064955 h 1530350"/>
                    <a:gd name="connsiteX499" fmla="*/ 1148678 w 2420099"/>
                    <a:gd name="connsiteY499" fmla="*/ 1031354 h 1530350"/>
                    <a:gd name="connsiteX500" fmla="*/ 1775306 w 2420099"/>
                    <a:gd name="connsiteY500" fmla="*/ 997755 h 1530350"/>
                    <a:gd name="connsiteX501" fmla="*/ 1723678 w 2420099"/>
                    <a:gd name="connsiteY501" fmla="*/ 1031354 h 1530350"/>
                    <a:gd name="connsiteX502" fmla="*/ 1775304 w 2420099"/>
                    <a:gd name="connsiteY502" fmla="*/ 1064953 h 1530350"/>
                    <a:gd name="connsiteX503" fmla="*/ 1826932 w 2420099"/>
                    <a:gd name="connsiteY503" fmla="*/ 1031354 h 1530350"/>
                    <a:gd name="connsiteX504" fmla="*/ 1504004 w 2420099"/>
                    <a:gd name="connsiteY504" fmla="*/ 997755 h 1530350"/>
                    <a:gd name="connsiteX505" fmla="*/ 1452377 w 2420099"/>
                    <a:gd name="connsiteY505" fmla="*/ 1031354 h 1530350"/>
                    <a:gd name="connsiteX506" fmla="*/ 1504004 w 2420099"/>
                    <a:gd name="connsiteY506" fmla="*/ 1064955 h 1530350"/>
                    <a:gd name="connsiteX507" fmla="*/ 1555632 w 2420099"/>
                    <a:gd name="connsiteY507" fmla="*/ 1031354 h 1530350"/>
                    <a:gd name="connsiteX508" fmla="*/ 2182257 w 2420099"/>
                    <a:gd name="connsiteY508" fmla="*/ 997754 h 1530350"/>
                    <a:gd name="connsiteX509" fmla="*/ 2130630 w 2420099"/>
                    <a:gd name="connsiteY509" fmla="*/ 1031354 h 1530350"/>
                    <a:gd name="connsiteX510" fmla="*/ 2182257 w 2420099"/>
                    <a:gd name="connsiteY510" fmla="*/ 1064953 h 1530350"/>
                    <a:gd name="connsiteX511" fmla="*/ 2233885 w 2420099"/>
                    <a:gd name="connsiteY511" fmla="*/ 1031354 h 1530350"/>
                    <a:gd name="connsiteX512" fmla="*/ 2046607 w 2420099"/>
                    <a:gd name="connsiteY512" fmla="*/ 997754 h 1530350"/>
                    <a:gd name="connsiteX513" fmla="*/ 1994979 w 2420099"/>
                    <a:gd name="connsiteY513" fmla="*/ 1031354 h 1530350"/>
                    <a:gd name="connsiteX514" fmla="*/ 2046607 w 2420099"/>
                    <a:gd name="connsiteY514" fmla="*/ 1064953 h 1530350"/>
                    <a:gd name="connsiteX515" fmla="*/ 2098233 w 2420099"/>
                    <a:gd name="connsiteY515" fmla="*/ 1031354 h 1530350"/>
                    <a:gd name="connsiteX516" fmla="*/ 1910955 w 2420099"/>
                    <a:gd name="connsiteY516" fmla="*/ 997754 h 1530350"/>
                    <a:gd name="connsiteX517" fmla="*/ 1859328 w 2420099"/>
                    <a:gd name="connsiteY517" fmla="*/ 1031354 h 1530350"/>
                    <a:gd name="connsiteX518" fmla="*/ 1910954 w 2420099"/>
                    <a:gd name="connsiteY518" fmla="*/ 1064953 h 1530350"/>
                    <a:gd name="connsiteX519" fmla="*/ 1962582 w 2420099"/>
                    <a:gd name="connsiteY519" fmla="*/ 1031353 h 1530350"/>
                    <a:gd name="connsiteX520" fmla="*/ 1232701 w 2420099"/>
                    <a:gd name="connsiteY520" fmla="*/ 997754 h 1530350"/>
                    <a:gd name="connsiteX521" fmla="*/ 1181075 w 2420099"/>
                    <a:gd name="connsiteY521" fmla="*/ 1031354 h 1530350"/>
                    <a:gd name="connsiteX522" fmla="*/ 1232702 w 2420099"/>
                    <a:gd name="connsiteY522" fmla="*/ 1064955 h 1530350"/>
                    <a:gd name="connsiteX523" fmla="*/ 1284329 w 2420099"/>
                    <a:gd name="connsiteY523" fmla="*/ 1031354 h 1530350"/>
                    <a:gd name="connsiteX524" fmla="*/ 350979 w 2420099"/>
                    <a:gd name="connsiteY524" fmla="*/ 953616 h 1530350"/>
                    <a:gd name="connsiteX525" fmla="*/ 299352 w 2420099"/>
                    <a:gd name="connsiteY525" fmla="*/ 987216 h 1530350"/>
                    <a:gd name="connsiteX526" fmla="*/ 350979 w 2420099"/>
                    <a:gd name="connsiteY526" fmla="*/ 1020815 h 1530350"/>
                    <a:gd name="connsiteX527" fmla="*/ 402604 w 2420099"/>
                    <a:gd name="connsiteY527" fmla="*/ 987215 h 1530350"/>
                    <a:gd name="connsiteX528" fmla="*/ 215329 w 2420099"/>
                    <a:gd name="connsiteY528" fmla="*/ 953616 h 1530350"/>
                    <a:gd name="connsiteX529" fmla="*/ 163703 w 2420099"/>
                    <a:gd name="connsiteY529" fmla="*/ 987215 h 1530350"/>
                    <a:gd name="connsiteX530" fmla="*/ 215330 w 2420099"/>
                    <a:gd name="connsiteY530" fmla="*/ 1020815 h 1530350"/>
                    <a:gd name="connsiteX531" fmla="*/ 266955 w 2420099"/>
                    <a:gd name="connsiteY531" fmla="*/ 987215 h 1530350"/>
                    <a:gd name="connsiteX532" fmla="*/ 893580 w 2420099"/>
                    <a:gd name="connsiteY532" fmla="*/ 953615 h 1530350"/>
                    <a:gd name="connsiteX533" fmla="*/ 841957 w 2420099"/>
                    <a:gd name="connsiteY533" fmla="*/ 987214 h 1530350"/>
                    <a:gd name="connsiteX534" fmla="*/ 893578 w 2420099"/>
                    <a:gd name="connsiteY534" fmla="*/ 1020813 h 1530350"/>
                    <a:gd name="connsiteX535" fmla="*/ 945204 w 2420099"/>
                    <a:gd name="connsiteY535" fmla="*/ 987213 h 1530350"/>
                    <a:gd name="connsiteX536" fmla="*/ 622281 w 2420099"/>
                    <a:gd name="connsiteY536" fmla="*/ 953615 h 1530350"/>
                    <a:gd name="connsiteX537" fmla="*/ 570655 w 2420099"/>
                    <a:gd name="connsiteY537" fmla="*/ 987214 h 1530350"/>
                    <a:gd name="connsiteX538" fmla="*/ 622282 w 2420099"/>
                    <a:gd name="connsiteY538" fmla="*/ 1020813 h 1530350"/>
                    <a:gd name="connsiteX539" fmla="*/ 673905 w 2420099"/>
                    <a:gd name="connsiteY539" fmla="*/ 987213 h 1530350"/>
                    <a:gd name="connsiteX540" fmla="*/ 486633 w 2420099"/>
                    <a:gd name="connsiteY540" fmla="*/ 953614 h 1530350"/>
                    <a:gd name="connsiteX541" fmla="*/ 435005 w 2420099"/>
                    <a:gd name="connsiteY541" fmla="*/ 987215 h 1530350"/>
                    <a:gd name="connsiteX542" fmla="*/ 486631 w 2420099"/>
                    <a:gd name="connsiteY542" fmla="*/ 1020814 h 1530350"/>
                    <a:gd name="connsiteX543" fmla="*/ 538259 w 2420099"/>
                    <a:gd name="connsiteY543" fmla="*/ 987214 h 1530350"/>
                    <a:gd name="connsiteX544" fmla="*/ 1707480 w 2420099"/>
                    <a:gd name="connsiteY544" fmla="*/ 953613 h 1530350"/>
                    <a:gd name="connsiteX545" fmla="*/ 1655854 w 2420099"/>
                    <a:gd name="connsiteY545" fmla="*/ 987212 h 1530350"/>
                    <a:gd name="connsiteX546" fmla="*/ 1707479 w 2420099"/>
                    <a:gd name="connsiteY546" fmla="*/ 1020812 h 1530350"/>
                    <a:gd name="connsiteX547" fmla="*/ 1759106 w 2420099"/>
                    <a:gd name="connsiteY547" fmla="*/ 987212 h 1530350"/>
                    <a:gd name="connsiteX548" fmla="*/ 1571830 w 2420099"/>
                    <a:gd name="connsiteY548" fmla="*/ 953613 h 1530350"/>
                    <a:gd name="connsiteX549" fmla="*/ 1520203 w 2420099"/>
                    <a:gd name="connsiteY549" fmla="*/ 987212 h 1530350"/>
                    <a:gd name="connsiteX550" fmla="*/ 1571830 w 2420099"/>
                    <a:gd name="connsiteY550" fmla="*/ 1020813 h 1530350"/>
                    <a:gd name="connsiteX551" fmla="*/ 1623456 w 2420099"/>
                    <a:gd name="connsiteY551" fmla="*/ 987213 h 1530350"/>
                    <a:gd name="connsiteX552" fmla="*/ 1436179 w 2420099"/>
                    <a:gd name="connsiteY552" fmla="*/ 953613 h 1530350"/>
                    <a:gd name="connsiteX553" fmla="*/ 1384552 w 2420099"/>
                    <a:gd name="connsiteY553" fmla="*/ 987213 h 1530350"/>
                    <a:gd name="connsiteX554" fmla="*/ 1436179 w 2420099"/>
                    <a:gd name="connsiteY554" fmla="*/ 1020813 h 1530350"/>
                    <a:gd name="connsiteX555" fmla="*/ 1487806 w 2420099"/>
                    <a:gd name="connsiteY555" fmla="*/ 987212 h 1530350"/>
                    <a:gd name="connsiteX556" fmla="*/ 1164877 w 2420099"/>
                    <a:gd name="connsiteY556" fmla="*/ 953613 h 1530350"/>
                    <a:gd name="connsiteX557" fmla="*/ 1113250 w 2420099"/>
                    <a:gd name="connsiteY557" fmla="*/ 987213 h 1530350"/>
                    <a:gd name="connsiteX558" fmla="*/ 1164877 w 2420099"/>
                    <a:gd name="connsiteY558" fmla="*/ 1020813 h 1530350"/>
                    <a:gd name="connsiteX559" fmla="*/ 1216504 w 2420099"/>
                    <a:gd name="connsiteY559" fmla="*/ 987212 h 1530350"/>
                    <a:gd name="connsiteX560" fmla="*/ 1029234 w 2420099"/>
                    <a:gd name="connsiteY560" fmla="*/ 953613 h 1530350"/>
                    <a:gd name="connsiteX561" fmla="*/ 977604 w 2420099"/>
                    <a:gd name="connsiteY561" fmla="*/ 987213 h 1530350"/>
                    <a:gd name="connsiteX562" fmla="*/ 1029232 w 2420099"/>
                    <a:gd name="connsiteY562" fmla="*/ 1020813 h 1530350"/>
                    <a:gd name="connsiteX563" fmla="*/ 1080862 w 2420099"/>
                    <a:gd name="connsiteY563" fmla="*/ 987213 h 1530350"/>
                    <a:gd name="connsiteX564" fmla="*/ 757929 w 2420099"/>
                    <a:gd name="connsiteY564" fmla="*/ 953613 h 1530350"/>
                    <a:gd name="connsiteX565" fmla="*/ 706304 w 2420099"/>
                    <a:gd name="connsiteY565" fmla="*/ 987213 h 1530350"/>
                    <a:gd name="connsiteX566" fmla="*/ 757932 w 2420099"/>
                    <a:gd name="connsiteY566" fmla="*/ 1020815 h 1530350"/>
                    <a:gd name="connsiteX567" fmla="*/ 809561 w 2420099"/>
                    <a:gd name="connsiteY567" fmla="*/ 987214 h 1530350"/>
                    <a:gd name="connsiteX568" fmla="*/ 1843130 w 2420099"/>
                    <a:gd name="connsiteY568" fmla="*/ 953613 h 1530350"/>
                    <a:gd name="connsiteX569" fmla="*/ 1791504 w 2420099"/>
                    <a:gd name="connsiteY569" fmla="*/ 987212 h 1530350"/>
                    <a:gd name="connsiteX570" fmla="*/ 1843130 w 2420099"/>
                    <a:gd name="connsiteY570" fmla="*/ 1020812 h 1530350"/>
                    <a:gd name="connsiteX571" fmla="*/ 1894758 w 2420099"/>
                    <a:gd name="connsiteY571" fmla="*/ 987212 h 1530350"/>
                    <a:gd name="connsiteX572" fmla="*/ 1300527 w 2420099"/>
                    <a:gd name="connsiteY572" fmla="*/ 953613 h 1530350"/>
                    <a:gd name="connsiteX573" fmla="*/ 1248901 w 2420099"/>
                    <a:gd name="connsiteY573" fmla="*/ 987212 h 1530350"/>
                    <a:gd name="connsiteX574" fmla="*/ 1300529 w 2420099"/>
                    <a:gd name="connsiteY574" fmla="*/ 1020813 h 1530350"/>
                    <a:gd name="connsiteX575" fmla="*/ 1352155 w 2420099"/>
                    <a:gd name="connsiteY575" fmla="*/ 987213 h 1530350"/>
                    <a:gd name="connsiteX576" fmla="*/ 2250083 w 2420099"/>
                    <a:gd name="connsiteY576" fmla="*/ 953612 h 1530350"/>
                    <a:gd name="connsiteX577" fmla="*/ 2198456 w 2420099"/>
                    <a:gd name="connsiteY577" fmla="*/ 987212 h 1530350"/>
                    <a:gd name="connsiteX578" fmla="*/ 2250083 w 2420099"/>
                    <a:gd name="connsiteY578" fmla="*/ 1020812 h 1530350"/>
                    <a:gd name="connsiteX579" fmla="*/ 2301709 w 2420099"/>
                    <a:gd name="connsiteY579" fmla="*/ 987212 h 1530350"/>
                    <a:gd name="connsiteX580" fmla="*/ 2114432 w 2420099"/>
                    <a:gd name="connsiteY580" fmla="*/ 953612 h 1530350"/>
                    <a:gd name="connsiteX581" fmla="*/ 2062805 w 2420099"/>
                    <a:gd name="connsiteY581" fmla="*/ 987212 h 1530350"/>
                    <a:gd name="connsiteX582" fmla="*/ 2114432 w 2420099"/>
                    <a:gd name="connsiteY582" fmla="*/ 1020812 h 1530350"/>
                    <a:gd name="connsiteX583" fmla="*/ 2166059 w 2420099"/>
                    <a:gd name="connsiteY583" fmla="*/ 987212 h 1530350"/>
                    <a:gd name="connsiteX584" fmla="*/ 1978781 w 2420099"/>
                    <a:gd name="connsiteY584" fmla="*/ 953612 h 1530350"/>
                    <a:gd name="connsiteX585" fmla="*/ 1927154 w 2420099"/>
                    <a:gd name="connsiteY585" fmla="*/ 987212 h 1530350"/>
                    <a:gd name="connsiteX586" fmla="*/ 1978780 w 2420099"/>
                    <a:gd name="connsiteY586" fmla="*/ 1020812 h 1530350"/>
                    <a:gd name="connsiteX587" fmla="*/ 2030408 w 2420099"/>
                    <a:gd name="connsiteY587" fmla="*/ 987212 h 1530350"/>
                    <a:gd name="connsiteX588" fmla="*/ 147504 w 2420099"/>
                    <a:gd name="connsiteY588" fmla="*/ 909475 h 1530350"/>
                    <a:gd name="connsiteX589" fmla="*/ 95878 w 2420099"/>
                    <a:gd name="connsiteY589" fmla="*/ 943074 h 1530350"/>
                    <a:gd name="connsiteX590" fmla="*/ 147504 w 2420099"/>
                    <a:gd name="connsiteY590" fmla="*/ 976673 h 1530350"/>
                    <a:gd name="connsiteX591" fmla="*/ 199131 w 2420099"/>
                    <a:gd name="connsiteY591" fmla="*/ 943074 h 1530350"/>
                    <a:gd name="connsiteX592" fmla="*/ 283152 w 2420099"/>
                    <a:gd name="connsiteY592" fmla="*/ 909474 h 1530350"/>
                    <a:gd name="connsiteX593" fmla="*/ 231528 w 2420099"/>
                    <a:gd name="connsiteY593" fmla="*/ 943074 h 1530350"/>
                    <a:gd name="connsiteX594" fmla="*/ 283152 w 2420099"/>
                    <a:gd name="connsiteY594" fmla="*/ 976673 h 1530350"/>
                    <a:gd name="connsiteX595" fmla="*/ 334780 w 2420099"/>
                    <a:gd name="connsiteY595" fmla="*/ 943074 h 1530350"/>
                    <a:gd name="connsiteX596" fmla="*/ 554459 w 2420099"/>
                    <a:gd name="connsiteY596" fmla="*/ 909474 h 1530350"/>
                    <a:gd name="connsiteX597" fmla="*/ 502832 w 2420099"/>
                    <a:gd name="connsiteY597" fmla="*/ 943072 h 1530350"/>
                    <a:gd name="connsiteX598" fmla="*/ 554459 w 2420099"/>
                    <a:gd name="connsiteY598" fmla="*/ 976672 h 1530350"/>
                    <a:gd name="connsiteX599" fmla="*/ 606084 w 2420099"/>
                    <a:gd name="connsiteY599" fmla="*/ 943073 h 1530350"/>
                    <a:gd name="connsiteX600" fmla="*/ 418807 w 2420099"/>
                    <a:gd name="connsiteY600" fmla="*/ 909474 h 1530350"/>
                    <a:gd name="connsiteX601" fmla="*/ 367179 w 2420099"/>
                    <a:gd name="connsiteY601" fmla="*/ 943074 h 1530350"/>
                    <a:gd name="connsiteX602" fmla="*/ 418806 w 2420099"/>
                    <a:gd name="connsiteY602" fmla="*/ 976673 h 1530350"/>
                    <a:gd name="connsiteX603" fmla="*/ 470434 w 2420099"/>
                    <a:gd name="connsiteY603" fmla="*/ 943072 h 1530350"/>
                    <a:gd name="connsiteX604" fmla="*/ 961408 w 2420099"/>
                    <a:gd name="connsiteY604" fmla="*/ 909472 h 1530350"/>
                    <a:gd name="connsiteX605" fmla="*/ 909777 w 2420099"/>
                    <a:gd name="connsiteY605" fmla="*/ 943073 h 1530350"/>
                    <a:gd name="connsiteX606" fmla="*/ 961405 w 2420099"/>
                    <a:gd name="connsiteY606" fmla="*/ 976671 h 1530350"/>
                    <a:gd name="connsiteX607" fmla="*/ 1013034 w 2420099"/>
                    <a:gd name="connsiteY607" fmla="*/ 943071 h 1530350"/>
                    <a:gd name="connsiteX608" fmla="*/ 825754 w 2420099"/>
                    <a:gd name="connsiteY608" fmla="*/ 909472 h 1530350"/>
                    <a:gd name="connsiteX609" fmla="*/ 774129 w 2420099"/>
                    <a:gd name="connsiteY609" fmla="*/ 943072 h 1530350"/>
                    <a:gd name="connsiteX610" fmla="*/ 825758 w 2420099"/>
                    <a:gd name="connsiteY610" fmla="*/ 976672 h 1530350"/>
                    <a:gd name="connsiteX611" fmla="*/ 877384 w 2420099"/>
                    <a:gd name="connsiteY611" fmla="*/ 943073 h 1530350"/>
                    <a:gd name="connsiteX612" fmla="*/ 690109 w 2420099"/>
                    <a:gd name="connsiteY612" fmla="*/ 909472 h 1530350"/>
                    <a:gd name="connsiteX613" fmla="*/ 638479 w 2420099"/>
                    <a:gd name="connsiteY613" fmla="*/ 943073 h 1530350"/>
                    <a:gd name="connsiteX614" fmla="*/ 690104 w 2420099"/>
                    <a:gd name="connsiteY614" fmla="*/ 976672 h 1530350"/>
                    <a:gd name="connsiteX615" fmla="*/ 741734 w 2420099"/>
                    <a:gd name="connsiteY615" fmla="*/ 943071 h 1530350"/>
                    <a:gd name="connsiteX616" fmla="*/ 1504004 w 2420099"/>
                    <a:gd name="connsiteY616" fmla="*/ 909472 h 1530350"/>
                    <a:gd name="connsiteX617" fmla="*/ 1452377 w 2420099"/>
                    <a:gd name="connsiteY617" fmla="*/ 943071 h 1530350"/>
                    <a:gd name="connsiteX618" fmla="*/ 1504004 w 2420099"/>
                    <a:gd name="connsiteY618" fmla="*/ 976670 h 1530350"/>
                    <a:gd name="connsiteX619" fmla="*/ 1555631 w 2420099"/>
                    <a:gd name="connsiteY619" fmla="*/ 943072 h 1530350"/>
                    <a:gd name="connsiteX620" fmla="*/ 1232703 w 2420099"/>
                    <a:gd name="connsiteY620" fmla="*/ 909472 h 1530350"/>
                    <a:gd name="connsiteX621" fmla="*/ 1181076 w 2420099"/>
                    <a:gd name="connsiteY621" fmla="*/ 943072 h 1530350"/>
                    <a:gd name="connsiteX622" fmla="*/ 1232702 w 2420099"/>
                    <a:gd name="connsiteY622" fmla="*/ 976670 h 1530350"/>
                    <a:gd name="connsiteX623" fmla="*/ 1284329 w 2420099"/>
                    <a:gd name="connsiteY623" fmla="*/ 943071 h 1530350"/>
                    <a:gd name="connsiteX624" fmla="*/ 1097058 w 2420099"/>
                    <a:gd name="connsiteY624" fmla="*/ 909472 h 1530350"/>
                    <a:gd name="connsiteX625" fmla="*/ 1045435 w 2420099"/>
                    <a:gd name="connsiteY625" fmla="*/ 943072 h 1530350"/>
                    <a:gd name="connsiteX626" fmla="*/ 1097058 w 2420099"/>
                    <a:gd name="connsiteY626" fmla="*/ 976671 h 1530350"/>
                    <a:gd name="connsiteX627" fmla="*/ 1148680 w 2420099"/>
                    <a:gd name="connsiteY627" fmla="*/ 943072 h 1530350"/>
                    <a:gd name="connsiteX628" fmla="*/ 1775306 w 2420099"/>
                    <a:gd name="connsiteY628" fmla="*/ 909471 h 1530350"/>
                    <a:gd name="connsiteX629" fmla="*/ 1723678 w 2420099"/>
                    <a:gd name="connsiteY629" fmla="*/ 943071 h 1530350"/>
                    <a:gd name="connsiteX630" fmla="*/ 1775304 w 2420099"/>
                    <a:gd name="connsiteY630" fmla="*/ 976670 h 1530350"/>
                    <a:gd name="connsiteX631" fmla="*/ 1826933 w 2420099"/>
                    <a:gd name="connsiteY631" fmla="*/ 943070 h 1530350"/>
                    <a:gd name="connsiteX632" fmla="*/ 1639655 w 2420099"/>
                    <a:gd name="connsiteY632" fmla="*/ 909471 h 1530350"/>
                    <a:gd name="connsiteX633" fmla="*/ 1588028 w 2420099"/>
                    <a:gd name="connsiteY633" fmla="*/ 943072 h 1530350"/>
                    <a:gd name="connsiteX634" fmla="*/ 1639656 w 2420099"/>
                    <a:gd name="connsiteY634" fmla="*/ 976671 h 1530350"/>
                    <a:gd name="connsiteX635" fmla="*/ 1691282 w 2420099"/>
                    <a:gd name="connsiteY635" fmla="*/ 943071 h 1530350"/>
                    <a:gd name="connsiteX636" fmla="*/ 2317909 w 2420099"/>
                    <a:gd name="connsiteY636" fmla="*/ 909471 h 1530350"/>
                    <a:gd name="connsiteX637" fmla="*/ 2266281 w 2420099"/>
                    <a:gd name="connsiteY637" fmla="*/ 943070 h 1530350"/>
                    <a:gd name="connsiteX638" fmla="*/ 2317907 w 2420099"/>
                    <a:gd name="connsiteY638" fmla="*/ 976670 h 1530350"/>
                    <a:gd name="connsiteX639" fmla="*/ 2369535 w 2420099"/>
                    <a:gd name="connsiteY639" fmla="*/ 943070 h 1530350"/>
                    <a:gd name="connsiteX640" fmla="*/ 2046607 w 2420099"/>
                    <a:gd name="connsiteY640" fmla="*/ 909471 h 1530350"/>
                    <a:gd name="connsiteX641" fmla="*/ 1994979 w 2420099"/>
                    <a:gd name="connsiteY641" fmla="*/ 943070 h 1530350"/>
                    <a:gd name="connsiteX642" fmla="*/ 2046606 w 2420099"/>
                    <a:gd name="connsiteY642" fmla="*/ 976670 h 1530350"/>
                    <a:gd name="connsiteX643" fmla="*/ 2098233 w 2420099"/>
                    <a:gd name="connsiteY643" fmla="*/ 943070 h 1530350"/>
                    <a:gd name="connsiteX644" fmla="*/ 1910955 w 2420099"/>
                    <a:gd name="connsiteY644" fmla="*/ 909471 h 1530350"/>
                    <a:gd name="connsiteX645" fmla="*/ 1859329 w 2420099"/>
                    <a:gd name="connsiteY645" fmla="*/ 943071 h 1530350"/>
                    <a:gd name="connsiteX646" fmla="*/ 1910955 w 2420099"/>
                    <a:gd name="connsiteY646" fmla="*/ 976670 h 1530350"/>
                    <a:gd name="connsiteX647" fmla="*/ 1962582 w 2420099"/>
                    <a:gd name="connsiteY647" fmla="*/ 943070 h 1530350"/>
                    <a:gd name="connsiteX648" fmla="*/ 1368353 w 2420099"/>
                    <a:gd name="connsiteY648" fmla="*/ 909471 h 1530350"/>
                    <a:gd name="connsiteX649" fmla="*/ 1316726 w 2420099"/>
                    <a:gd name="connsiteY649" fmla="*/ 943071 h 1530350"/>
                    <a:gd name="connsiteX650" fmla="*/ 1368354 w 2420099"/>
                    <a:gd name="connsiteY650" fmla="*/ 976671 h 1530350"/>
                    <a:gd name="connsiteX651" fmla="*/ 1419981 w 2420099"/>
                    <a:gd name="connsiteY651" fmla="*/ 943071 h 1530350"/>
                    <a:gd name="connsiteX652" fmla="*/ 2182257 w 2420099"/>
                    <a:gd name="connsiteY652" fmla="*/ 909470 h 1530350"/>
                    <a:gd name="connsiteX653" fmla="*/ 2130630 w 2420099"/>
                    <a:gd name="connsiteY653" fmla="*/ 943070 h 1530350"/>
                    <a:gd name="connsiteX654" fmla="*/ 2182257 w 2420099"/>
                    <a:gd name="connsiteY654" fmla="*/ 976670 h 1530350"/>
                    <a:gd name="connsiteX655" fmla="*/ 2233885 w 2420099"/>
                    <a:gd name="connsiteY655" fmla="*/ 943070 h 1530350"/>
                    <a:gd name="connsiteX656" fmla="*/ 215330 w 2420099"/>
                    <a:gd name="connsiteY656" fmla="*/ 865333 h 1530350"/>
                    <a:gd name="connsiteX657" fmla="*/ 163703 w 2420099"/>
                    <a:gd name="connsiteY657" fmla="*/ 898932 h 1530350"/>
                    <a:gd name="connsiteX658" fmla="*/ 215330 w 2420099"/>
                    <a:gd name="connsiteY658" fmla="*/ 932532 h 1530350"/>
                    <a:gd name="connsiteX659" fmla="*/ 266958 w 2420099"/>
                    <a:gd name="connsiteY659" fmla="*/ 898932 h 1530350"/>
                    <a:gd name="connsiteX660" fmla="*/ 79679 w 2420099"/>
                    <a:gd name="connsiteY660" fmla="*/ 865332 h 1530350"/>
                    <a:gd name="connsiteX661" fmla="*/ 28052 w 2420099"/>
                    <a:gd name="connsiteY661" fmla="*/ 898932 h 1530350"/>
                    <a:gd name="connsiteX662" fmla="*/ 79680 w 2420099"/>
                    <a:gd name="connsiteY662" fmla="*/ 932532 h 1530350"/>
                    <a:gd name="connsiteX663" fmla="*/ 131307 w 2420099"/>
                    <a:gd name="connsiteY663" fmla="*/ 898932 h 1530350"/>
                    <a:gd name="connsiteX664" fmla="*/ 1029234 w 2420099"/>
                    <a:gd name="connsiteY664" fmla="*/ 865332 h 1530350"/>
                    <a:gd name="connsiteX665" fmla="*/ 977609 w 2420099"/>
                    <a:gd name="connsiteY665" fmla="*/ 898931 h 1530350"/>
                    <a:gd name="connsiteX666" fmla="*/ 1029234 w 2420099"/>
                    <a:gd name="connsiteY666" fmla="*/ 932529 h 1530350"/>
                    <a:gd name="connsiteX667" fmla="*/ 1080861 w 2420099"/>
                    <a:gd name="connsiteY667" fmla="*/ 898929 h 1530350"/>
                    <a:gd name="connsiteX668" fmla="*/ 757932 w 2420099"/>
                    <a:gd name="connsiteY668" fmla="*/ 865332 h 1530350"/>
                    <a:gd name="connsiteX669" fmla="*/ 706307 w 2420099"/>
                    <a:gd name="connsiteY669" fmla="*/ 898931 h 1530350"/>
                    <a:gd name="connsiteX670" fmla="*/ 757928 w 2420099"/>
                    <a:gd name="connsiteY670" fmla="*/ 932529 h 1530350"/>
                    <a:gd name="connsiteX671" fmla="*/ 809557 w 2420099"/>
                    <a:gd name="connsiteY671" fmla="*/ 898930 h 1530350"/>
                    <a:gd name="connsiteX672" fmla="*/ 486631 w 2420099"/>
                    <a:gd name="connsiteY672" fmla="*/ 865332 h 1530350"/>
                    <a:gd name="connsiteX673" fmla="*/ 435005 w 2420099"/>
                    <a:gd name="connsiteY673" fmla="*/ 898931 h 1530350"/>
                    <a:gd name="connsiteX674" fmla="*/ 486633 w 2420099"/>
                    <a:gd name="connsiteY674" fmla="*/ 932530 h 1530350"/>
                    <a:gd name="connsiteX675" fmla="*/ 538257 w 2420099"/>
                    <a:gd name="connsiteY675" fmla="*/ 898931 h 1530350"/>
                    <a:gd name="connsiteX676" fmla="*/ 350981 w 2420099"/>
                    <a:gd name="connsiteY676" fmla="*/ 865331 h 1530350"/>
                    <a:gd name="connsiteX677" fmla="*/ 299352 w 2420099"/>
                    <a:gd name="connsiteY677" fmla="*/ 898932 h 1530350"/>
                    <a:gd name="connsiteX678" fmla="*/ 350979 w 2420099"/>
                    <a:gd name="connsiteY678" fmla="*/ 932531 h 1530350"/>
                    <a:gd name="connsiteX679" fmla="*/ 402608 w 2420099"/>
                    <a:gd name="connsiteY679" fmla="*/ 898931 h 1530350"/>
                    <a:gd name="connsiteX680" fmla="*/ 622282 w 2420099"/>
                    <a:gd name="connsiteY680" fmla="*/ 865330 h 1530350"/>
                    <a:gd name="connsiteX681" fmla="*/ 570655 w 2420099"/>
                    <a:gd name="connsiteY681" fmla="*/ 898932 h 1530350"/>
                    <a:gd name="connsiteX682" fmla="*/ 622282 w 2420099"/>
                    <a:gd name="connsiteY682" fmla="*/ 932531 h 1530350"/>
                    <a:gd name="connsiteX683" fmla="*/ 673911 w 2420099"/>
                    <a:gd name="connsiteY683" fmla="*/ 898931 h 1530350"/>
                    <a:gd name="connsiteX684" fmla="*/ 1571830 w 2420099"/>
                    <a:gd name="connsiteY684" fmla="*/ 865330 h 1530350"/>
                    <a:gd name="connsiteX685" fmla="*/ 1520203 w 2420099"/>
                    <a:gd name="connsiteY685" fmla="*/ 898929 h 1530350"/>
                    <a:gd name="connsiteX686" fmla="*/ 1571829 w 2420099"/>
                    <a:gd name="connsiteY686" fmla="*/ 932529 h 1530350"/>
                    <a:gd name="connsiteX687" fmla="*/ 1623456 w 2420099"/>
                    <a:gd name="connsiteY687" fmla="*/ 898929 h 1530350"/>
                    <a:gd name="connsiteX688" fmla="*/ 1300529 w 2420099"/>
                    <a:gd name="connsiteY688" fmla="*/ 865330 h 1530350"/>
                    <a:gd name="connsiteX689" fmla="*/ 1248902 w 2420099"/>
                    <a:gd name="connsiteY689" fmla="*/ 898930 h 1530350"/>
                    <a:gd name="connsiteX690" fmla="*/ 1300527 w 2420099"/>
                    <a:gd name="connsiteY690" fmla="*/ 932529 h 1530350"/>
                    <a:gd name="connsiteX691" fmla="*/ 1352155 w 2420099"/>
                    <a:gd name="connsiteY691" fmla="*/ 898929 h 1530350"/>
                    <a:gd name="connsiteX692" fmla="*/ 1164877 w 2420099"/>
                    <a:gd name="connsiteY692" fmla="*/ 865330 h 1530350"/>
                    <a:gd name="connsiteX693" fmla="*/ 1113251 w 2420099"/>
                    <a:gd name="connsiteY693" fmla="*/ 898930 h 1530350"/>
                    <a:gd name="connsiteX694" fmla="*/ 1164877 w 2420099"/>
                    <a:gd name="connsiteY694" fmla="*/ 932529 h 1530350"/>
                    <a:gd name="connsiteX695" fmla="*/ 1216504 w 2420099"/>
                    <a:gd name="connsiteY695" fmla="*/ 898929 h 1530350"/>
                    <a:gd name="connsiteX696" fmla="*/ 893578 w 2420099"/>
                    <a:gd name="connsiteY696" fmla="*/ 865330 h 1530350"/>
                    <a:gd name="connsiteX697" fmla="*/ 841954 w 2420099"/>
                    <a:gd name="connsiteY697" fmla="*/ 898930 h 1530350"/>
                    <a:gd name="connsiteX698" fmla="*/ 893580 w 2420099"/>
                    <a:gd name="connsiteY698" fmla="*/ 932530 h 1530350"/>
                    <a:gd name="connsiteX699" fmla="*/ 945208 w 2420099"/>
                    <a:gd name="connsiteY699" fmla="*/ 898931 h 1530350"/>
                    <a:gd name="connsiteX700" fmla="*/ 1843131 w 2420099"/>
                    <a:gd name="connsiteY700" fmla="*/ 865329 h 1530350"/>
                    <a:gd name="connsiteX701" fmla="*/ 1791504 w 2420099"/>
                    <a:gd name="connsiteY701" fmla="*/ 898929 h 1530350"/>
                    <a:gd name="connsiteX702" fmla="*/ 1843130 w 2420099"/>
                    <a:gd name="connsiteY702" fmla="*/ 932528 h 1530350"/>
                    <a:gd name="connsiteX703" fmla="*/ 1894758 w 2420099"/>
                    <a:gd name="connsiteY703" fmla="*/ 898928 h 1530350"/>
                    <a:gd name="connsiteX704" fmla="*/ 1707481 w 2420099"/>
                    <a:gd name="connsiteY704" fmla="*/ 865329 h 1530350"/>
                    <a:gd name="connsiteX705" fmla="*/ 1655854 w 2420099"/>
                    <a:gd name="connsiteY705" fmla="*/ 898929 h 1530350"/>
                    <a:gd name="connsiteX706" fmla="*/ 1707480 w 2420099"/>
                    <a:gd name="connsiteY706" fmla="*/ 932529 h 1530350"/>
                    <a:gd name="connsiteX707" fmla="*/ 1759107 w 2420099"/>
                    <a:gd name="connsiteY707" fmla="*/ 898929 h 1530350"/>
                    <a:gd name="connsiteX708" fmla="*/ 1436178 w 2420099"/>
                    <a:gd name="connsiteY708" fmla="*/ 865329 h 1530350"/>
                    <a:gd name="connsiteX709" fmla="*/ 1384552 w 2420099"/>
                    <a:gd name="connsiteY709" fmla="*/ 898929 h 1530350"/>
                    <a:gd name="connsiteX710" fmla="*/ 1436179 w 2420099"/>
                    <a:gd name="connsiteY710" fmla="*/ 932529 h 1530350"/>
                    <a:gd name="connsiteX711" fmla="*/ 1487806 w 2420099"/>
                    <a:gd name="connsiteY711" fmla="*/ 898930 h 1530350"/>
                    <a:gd name="connsiteX712" fmla="*/ 2250083 w 2420099"/>
                    <a:gd name="connsiteY712" fmla="*/ 865329 h 1530350"/>
                    <a:gd name="connsiteX713" fmla="*/ 2198455 w 2420099"/>
                    <a:gd name="connsiteY713" fmla="*/ 898928 h 1530350"/>
                    <a:gd name="connsiteX714" fmla="*/ 2250083 w 2420099"/>
                    <a:gd name="connsiteY714" fmla="*/ 932528 h 1530350"/>
                    <a:gd name="connsiteX715" fmla="*/ 2301709 w 2420099"/>
                    <a:gd name="connsiteY715" fmla="*/ 898929 h 1530350"/>
                    <a:gd name="connsiteX716" fmla="*/ 2114433 w 2420099"/>
                    <a:gd name="connsiteY716" fmla="*/ 865329 h 1530350"/>
                    <a:gd name="connsiteX717" fmla="*/ 2062805 w 2420099"/>
                    <a:gd name="connsiteY717" fmla="*/ 898928 h 1530350"/>
                    <a:gd name="connsiteX718" fmla="*/ 2114432 w 2420099"/>
                    <a:gd name="connsiteY718" fmla="*/ 932528 h 1530350"/>
                    <a:gd name="connsiteX719" fmla="*/ 2166059 w 2420099"/>
                    <a:gd name="connsiteY719" fmla="*/ 898928 h 1530350"/>
                    <a:gd name="connsiteX720" fmla="*/ 1978781 w 2420099"/>
                    <a:gd name="connsiteY720" fmla="*/ 865329 h 1530350"/>
                    <a:gd name="connsiteX721" fmla="*/ 1927154 w 2420099"/>
                    <a:gd name="connsiteY721" fmla="*/ 898929 h 1530350"/>
                    <a:gd name="connsiteX722" fmla="*/ 1978780 w 2420099"/>
                    <a:gd name="connsiteY722" fmla="*/ 932528 h 1530350"/>
                    <a:gd name="connsiteX723" fmla="*/ 2030408 w 2420099"/>
                    <a:gd name="connsiteY723" fmla="*/ 898928 h 1530350"/>
                    <a:gd name="connsiteX724" fmla="*/ 418806 w 2420099"/>
                    <a:gd name="connsiteY724" fmla="*/ 821191 h 1530350"/>
                    <a:gd name="connsiteX725" fmla="*/ 367180 w 2420099"/>
                    <a:gd name="connsiteY725" fmla="*/ 854789 h 1530350"/>
                    <a:gd name="connsiteX726" fmla="*/ 418809 w 2420099"/>
                    <a:gd name="connsiteY726" fmla="*/ 888388 h 1530350"/>
                    <a:gd name="connsiteX727" fmla="*/ 470432 w 2420099"/>
                    <a:gd name="connsiteY727" fmla="*/ 854790 h 1530350"/>
                    <a:gd name="connsiteX728" fmla="*/ 147504 w 2420099"/>
                    <a:gd name="connsiteY728" fmla="*/ 821190 h 1530350"/>
                    <a:gd name="connsiteX729" fmla="*/ 95877 w 2420099"/>
                    <a:gd name="connsiteY729" fmla="*/ 854790 h 1530350"/>
                    <a:gd name="connsiteX730" fmla="*/ 147504 w 2420099"/>
                    <a:gd name="connsiteY730" fmla="*/ 888390 h 1530350"/>
                    <a:gd name="connsiteX731" fmla="*/ 199132 w 2420099"/>
                    <a:gd name="connsiteY731" fmla="*/ 854790 h 1530350"/>
                    <a:gd name="connsiteX732" fmla="*/ 283157 w 2420099"/>
                    <a:gd name="connsiteY732" fmla="*/ 821190 h 1530350"/>
                    <a:gd name="connsiteX733" fmla="*/ 231529 w 2420099"/>
                    <a:gd name="connsiteY733" fmla="*/ 854791 h 1530350"/>
                    <a:gd name="connsiteX734" fmla="*/ 283152 w 2420099"/>
                    <a:gd name="connsiteY734" fmla="*/ 888390 h 1530350"/>
                    <a:gd name="connsiteX735" fmla="*/ 334786 w 2420099"/>
                    <a:gd name="connsiteY735" fmla="*/ 854789 h 1530350"/>
                    <a:gd name="connsiteX736" fmla="*/ 1097059 w 2420099"/>
                    <a:gd name="connsiteY736" fmla="*/ 821189 h 1530350"/>
                    <a:gd name="connsiteX737" fmla="*/ 1045435 w 2420099"/>
                    <a:gd name="connsiteY737" fmla="*/ 854790 h 1530350"/>
                    <a:gd name="connsiteX738" fmla="*/ 1097057 w 2420099"/>
                    <a:gd name="connsiteY738" fmla="*/ 888387 h 1530350"/>
                    <a:gd name="connsiteX739" fmla="*/ 1148679 w 2420099"/>
                    <a:gd name="connsiteY739" fmla="*/ 854787 h 1530350"/>
                    <a:gd name="connsiteX740" fmla="*/ 961407 w 2420099"/>
                    <a:gd name="connsiteY740" fmla="*/ 821189 h 1530350"/>
                    <a:gd name="connsiteX741" fmla="*/ 909777 w 2420099"/>
                    <a:gd name="connsiteY741" fmla="*/ 854788 h 1530350"/>
                    <a:gd name="connsiteX742" fmla="*/ 961405 w 2420099"/>
                    <a:gd name="connsiteY742" fmla="*/ 888388 h 1530350"/>
                    <a:gd name="connsiteX743" fmla="*/ 1013036 w 2420099"/>
                    <a:gd name="connsiteY743" fmla="*/ 854790 h 1530350"/>
                    <a:gd name="connsiteX744" fmla="*/ 825758 w 2420099"/>
                    <a:gd name="connsiteY744" fmla="*/ 821189 h 1530350"/>
                    <a:gd name="connsiteX745" fmla="*/ 774129 w 2420099"/>
                    <a:gd name="connsiteY745" fmla="*/ 854790 h 1530350"/>
                    <a:gd name="connsiteX746" fmla="*/ 825754 w 2420099"/>
                    <a:gd name="connsiteY746" fmla="*/ 888387 h 1530350"/>
                    <a:gd name="connsiteX747" fmla="*/ 877380 w 2420099"/>
                    <a:gd name="connsiteY747" fmla="*/ 854788 h 1530350"/>
                    <a:gd name="connsiteX748" fmla="*/ 690104 w 2420099"/>
                    <a:gd name="connsiteY748" fmla="*/ 821189 h 1530350"/>
                    <a:gd name="connsiteX749" fmla="*/ 638480 w 2420099"/>
                    <a:gd name="connsiteY749" fmla="*/ 854788 h 1530350"/>
                    <a:gd name="connsiteX750" fmla="*/ 690106 w 2420099"/>
                    <a:gd name="connsiteY750" fmla="*/ 888388 h 1530350"/>
                    <a:gd name="connsiteX751" fmla="*/ 741734 w 2420099"/>
                    <a:gd name="connsiteY751" fmla="*/ 854789 h 1530350"/>
                    <a:gd name="connsiteX752" fmla="*/ 554460 w 2420099"/>
                    <a:gd name="connsiteY752" fmla="*/ 821189 h 1530350"/>
                    <a:gd name="connsiteX753" fmla="*/ 502829 w 2420099"/>
                    <a:gd name="connsiteY753" fmla="*/ 854790 h 1530350"/>
                    <a:gd name="connsiteX754" fmla="*/ 554459 w 2420099"/>
                    <a:gd name="connsiteY754" fmla="*/ 888388 h 1530350"/>
                    <a:gd name="connsiteX755" fmla="*/ 606084 w 2420099"/>
                    <a:gd name="connsiteY755" fmla="*/ 854788 h 1530350"/>
                    <a:gd name="connsiteX756" fmla="*/ 1910956 w 2420099"/>
                    <a:gd name="connsiteY756" fmla="*/ 821188 h 1530350"/>
                    <a:gd name="connsiteX757" fmla="*/ 1859329 w 2420099"/>
                    <a:gd name="connsiteY757" fmla="*/ 854788 h 1530350"/>
                    <a:gd name="connsiteX758" fmla="*/ 1910955 w 2420099"/>
                    <a:gd name="connsiteY758" fmla="*/ 888387 h 1530350"/>
                    <a:gd name="connsiteX759" fmla="*/ 1962582 w 2420099"/>
                    <a:gd name="connsiteY759" fmla="*/ 854787 h 1530350"/>
                    <a:gd name="connsiteX760" fmla="*/ 1775306 w 2420099"/>
                    <a:gd name="connsiteY760" fmla="*/ 821188 h 1530350"/>
                    <a:gd name="connsiteX761" fmla="*/ 1723678 w 2420099"/>
                    <a:gd name="connsiteY761" fmla="*/ 854788 h 1530350"/>
                    <a:gd name="connsiteX762" fmla="*/ 1775306 w 2420099"/>
                    <a:gd name="connsiteY762" fmla="*/ 888387 h 1530350"/>
                    <a:gd name="connsiteX763" fmla="*/ 1826933 w 2420099"/>
                    <a:gd name="connsiteY763" fmla="*/ 854788 h 1530350"/>
                    <a:gd name="connsiteX764" fmla="*/ 1639655 w 2420099"/>
                    <a:gd name="connsiteY764" fmla="*/ 821188 h 1530350"/>
                    <a:gd name="connsiteX765" fmla="*/ 1588028 w 2420099"/>
                    <a:gd name="connsiteY765" fmla="*/ 854788 h 1530350"/>
                    <a:gd name="connsiteX766" fmla="*/ 1639655 w 2420099"/>
                    <a:gd name="connsiteY766" fmla="*/ 888387 h 1530350"/>
                    <a:gd name="connsiteX767" fmla="*/ 1691282 w 2420099"/>
                    <a:gd name="connsiteY767" fmla="*/ 854788 h 1530350"/>
                    <a:gd name="connsiteX768" fmla="*/ 1368354 w 2420099"/>
                    <a:gd name="connsiteY768" fmla="*/ 821188 h 1530350"/>
                    <a:gd name="connsiteX769" fmla="*/ 1316727 w 2420099"/>
                    <a:gd name="connsiteY769" fmla="*/ 854788 h 1530350"/>
                    <a:gd name="connsiteX770" fmla="*/ 1368354 w 2420099"/>
                    <a:gd name="connsiteY770" fmla="*/ 888387 h 1530350"/>
                    <a:gd name="connsiteX771" fmla="*/ 1419980 w 2420099"/>
                    <a:gd name="connsiteY771" fmla="*/ 854787 h 1530350"/>
                    <a:gd name="connsiteX772" fmla="*/ 1232703 w 2420099"/>
                    <a:gd name="connsiteY772" fmla="*/ 821188 h 1530350"/>
                    <a:gd name="connsiteX773" fmla="*/ 1181075 w 2420099"/>
                    <a:gd name="connsiteY773" fmla="*/ 854788 h 1530350"/>
                    <a:gd name="connsiteX774" fmla="*/ 1232703 w 2420099"/>
                    <a:gd name="connsiteY774" fmla="*/ 888387 h 1530350"/>
                    <a:gd name="connsiteX775" fmla="*/ 1284329 w 2420099"/>
                    <a:gd name="connsiteY775" fmla="*/ 854787 h 1530350"/>
                    <a:gd name="connsiteX776" fmla="*/ 2182257 w 2420099"/>
                    <a:gd name="connsiteY776" fmla="*/ 821187 h 1530350"/>
                    <a:gd name="connsiteX777" fmla="*/ 2130630 w 2420099"/>
                    <a:gd name="connsiteY777" fmla="*/ 854787 h 1530350"/>
                    <a:gd name="connsiteX778" fmla="*/ 2182257 w 2420099"/>
                    <a:gd name="connsiteY778" fmla="*/ 888386 h 1530350"/>
                    <a:gd name="connsiteX779" fmla="*/ 2233885 w 2420099"/>
                    <a:gd name="connsiteY779" fmla="*/ 854787 h 1530350"/>
                    <a:gd name="connsiteX780" fmla="*/ 2046607 w 2420099"/>
                    <a:gd name="connsiteY780" fmla="*/ 821187 h 1530350"/>
                    <a:gd name="connsiteX781" fmla="*/ 1994980 w 2420099"/>
                    <a:gd name="connsiteY781" fmla="*/ 854787 h 1530350"/>
                    <a:gd name="connsiteX782" fmla="*/ 2046607 w 2420099"/>
                    <a:gd name="connsiteY782" fmla="*/ 888386 h 1530350"/>
                    <a:gd name="connsiteX783" fmla="*/ 2098234 w 2420099"/>
                    <a:gd name="connsiteY783" fmla="*/ 854787 h 1530350"/>
                    <a:gd name="connsiteX784" fmla="*/ 1504004 w 2420099"/>
                    <a:gd name="connsiteY784" fmla="*/ 821187 h 1530350"/>
                    <a:gd name="connsiteX785" fmla="*/ 1452377 w 2420099"/>
                    <a:gd name="connsiteY785" fmla="*/ 854787 h 1530350"/>
                    <a:gd name="connsiteX786" fmla="*/ 1504004 w 2420099"/>
                    <a:gd name="connsiteY786" fmla="*/ 888387 h 1530350"/>
                    <a:gd name="connsiteX787" fmla="*/ 1555632 w 2420099"/>
                    <a:gd name="connsiteY787" fmla="*/ 854788 h 1530350"/>
                    <a:gd name="connsiteX788" fmla="*/ 2317908 w 2420099"/>
                    <a:gd name="connsiteY788" fmla="*/ 821187 h 1530350"/>
                    <a:gd name="connsiteX789" fmla="*/ 2266281 w 2420099"/>
                    <a:gd name="connsiteY789" fmla="*/ 854787 h 1530350"/>
                    <a:gd name="connsiteX790" fmla="*/ 2317908 w 2420099"/>
                    <a:gd name="connsiteY790" fmla="*/ 888387 h 1530350"/>
                    <a:gd name="connsiteX791" fmla="*/ 2369535 w 2420099"/>
                    <a:gd name="connsiteY791" fmla="*/ 854787 h 1530350"/>
                    <a:gd name="connsiteX792" fmla="*/ 79680 w 2420099"/>
                    <a:gd name="connsiteY792" fmla="*/ 777049 h 1530350"/>
                    <a:gd name="connsiteX793" fmla="*/ 28052 w 2420099"/>
                    <a:gd name="connsiteY793" fmla="*/ 810648 h 1530350"/>
                    <a:gd name="connsiteX794" fmla="*/ 79679 w 2420099"/>
                    <a:gd name="connsiteY794" fmla="*/ 844248 h 1530350"/>
                    <a:gd name="connsiteX795" fmla="*/ 131307 w 2420099"/>
                    <a:gd name="connsiteY795" fmla="*/ 810648 h 1530350"/>
                    <a:gd name="connsiteX796" fmla="*/ 622282 w 2420099"/>
                    <a:gd name="connsiteY796" fmla="*/ 777049 h 1530350"/>
                    <a:gd name="connsiteX797" fmla="*/ 570659 w 2420099"/>
                    <a:gd name="connsiteY797" fmla="*/ 810647 h 1530350"/>
                    <a:gd name="connsiteX798" fmla="*/ 622282 w 2420099"/>
                    <a:gd name="connsiteY798" fmla="*/ 844246 h 1530350"/>
                    <a:gd name="connsiteX799" fmla="*/ 673909 w 2420099"/>
                    <a:gd name="connsiteY799" fmla="*/ 810647 h 1530350"/>
                    <a:gd name="connsiteX800" fmla="*/ 486633 w 2420099"/>
                    <a:gd name="connsiteY800" fmla="*/ 777048 h 1530350"/>
                    <a:gd name="connsiteX801" fmla="*/ 435006 w 2420099"/>
                    <a:gd name="connsiteY801" fmla="*/ 810648 h 1530350"/>
                    <a:gd name="connsiteX802" fmla="*/ 486631 w 2420099"/>
                    <a:gd name="connsiteY802" fmla="*/ 844248 h 1530350"/>
                    <a:gd name="connsiteX803" fmla="*/ 538259 w 2420099"/>
                    <a:gd name="connsiteY803" fmla="*/ 810647 h 1530350"/>
                    <a:gd name="connsiteX804" fmla="*/ 350979 w 2420099"/>
                    <a:gd name="connsiteY804" fmla="*/ 777048 h 1530350"/>
                    <a:gd name="connsiteX805" fmla="*/ 299352 w 2420099"/>
                    <a:gd name="connsiteY805" fmla="*/ 810647 h 1530350"/>
                    <a:gd name="connsiteX806" fmla="*/ 350981 w 2420099"/>
                    <a:gd name="connsiteY806" fmla="*/ 844246 h 1530350"/>
                    <a:gd name="connsiteX807" fmla="*/ 402605 w 2420099"/>
                    <a:gd name="connsiteY807" fmla="*/ 810648 h 1530350"/>
                    <a:gd name="connsiteX808" fmla="*/ 757929 w 2420099"/>
                    <a:gd name="connsiteY808" fmla="*/ 777048 h 1530350"/>
                    <a:gd name="connsiteX809" fmla="*/ 706304 w 2420099"/>
                    <a:gd name="connsiteY809" fmla="*/ 810647 h 1530350"/>
                    <a:gd name="connsiteX810" fmla="*/ 757929 w 2420099"/>
                    <a:gd name="connsiteY810" fmla="*/ 844248 h 1530350"/>
                    <a:gd name="connsiteX811" fmla="*/ 809558 w 2420099"/>
                    <a:gd name="connsiteY811" fmla="*/ 810647 h 1530350"/>
                    <a:gd name="connsiteX812" fmla="*/ 215330 w 2420099"/>
                    <a:gd name="connsiteY812" fmla="*/ 777048 h 1530350"/>
                    <a:gd name="connsiteX813" fmla="*/ 163702 w 2420099"/>
                    <a:gd name="connsiteY813" fmla="*/ 810648 h 1530350"/>
                    <a:gd name="connsiteX814" fmla="*/ 215330 w 2420099"/>
                    <a:gd name="connsiteY814" fmla="*/ 844248 h 1530350"/>
                    <a:gd name="connsiteX815" fmla="*/ 266958 w 2420099"/>
                    <a:gd name="connsiteY815" fmla="*/ 810648 h 1530350"/>
                    <a:gd name="connsiteX816" fmla="*/ 1707481 w 2420099"/>
                    <a:gd name="connsiteY816" fmla="*/ 777047 h 1530350"/>
                    <a:gd name="connsiteX817" fmla="*/ 1655854 w 2420099"/>
                    <a:gd name="connsiteY817" fmla="*/ 810646 h 1530350"/>
                    <a:gd name="connsiteX818" fmla="*/ 1707480 w 2420099"/>
                    <a:gd name="connsiteY818" fmla="*/ 844245 h 1530350"/>
                    <a:gd name="connsiteX819" fmla="*/ 1759108 w 2420099"/>
                    <a:gd name="connsiteY819" fmla="*/ 810646 h 1530350"/>
                    <a:gd name="connsiteX820" fmla="*/ 1164879 w 2420099"/>
                    <a:gd name="connsiteY820" fmla="*/ 777047 h 1530350"/>
                    <a:gd name="connsiteX821" fmla="*/ 1113251 w 2420099"/>
                    <a:gd name="connsiteY821" fmla="*/ 810647 h 1530350"/>
                    <a:gd name="connsiteX822" fmla="*/ 1164877 w 2420099"/>
                    <a:gd name="connsiteY822" fmla="*/ 844245 h 1530350"/>
                    <a:gd name="connsiteX823" fmla="*/ 1216504 w 2420099"/>
                    <a:gd name="connsiteY823" fmla="*/ 810645 h 1530350"/>
                    <a:gd name="connsiteX824" fmla="*/ 1029236 w 2420099"/>
                    <a:gd name="connsiteY824" fmla="*/ 777047 h 1530350"/>
                    <a:gd name="connsiteX825" fmla="*/ 977606 w 2420099"/>
                    <a:gd name="connsiteY825" fmla="*/ 810647 h 1530350"/>
                    <a:gd name="connsiteX826" fmla="*/ 1029234 w 2420099"/>
                    <a:gd name="connsiteY826" fmla="*/ 844248 h 1530350"/>
                    <a:gd name="connsiteX827" fmla="*/ 1080866 w 2420099"/>
                    <a:gd name="connsiteY827" fmla="*/ 810647 h 1530350"/>
                    <a:gd name="connsiteX828" fmla="*/ 893580 w 2420099"/>
                    <a:gd name="connsiteY828" fmla="*/ 777047 h 1530350"/>
                    <a:gd name="connsiteX829" fmla="*/ 841957 w 2420099"/>
                    <a:gd name="connsiteY829" fmla="*/ 810647 h 1530350"/>
                    <a:gd name="connsiteX830" fmla="*/ 893577 w 2420099"/>
                    <a:gd name="connsiteY830" fmla="*/ 844245 h 1530350"/>
                    <a:gd name="connsiteX831" fmla="*/ 945208 w 2420099"/>
                    <a:gd name="connsiteY831" fmla="*/ 810646 h 1530350"/>
                    <a:gd name="connsiteX832" fmla="*/ 1978783 w 2420099"/>
                    <a:gd name="connsiteY832" fmla="*/ 777047 h 1530350"/>
                    <a:gd name="connsiteX833" fmla="*/ 1927155 w 2420099"/>
                    <a:gd name="connsiteY833" fmla="*/ 810646 h 1530350"/>
                    <a:gd name="connsiteX834" fmla="*/ 1978781 w 2420099"/>
                    <a:gd name="connsiteY834" fmla="*/ 844245 h 1530350"/>
                    <a:gd name="connsiteX835" fmla="*/ 2030408 w 2420099"/>
                    <a:gd name="connsiteY835" fmla="*/ 810645 h 1530350"/>
                    <a:gd name="connsiteX836" fmla="*/ 1436179 w 2420099"/>
                    <a:gd name="connsiteY836" fmla="*/ 777047 h 1530350"/>
                    <a:gd name="connsiteX837" fmla="*/ 1384552 w 2420099"/>
                    <a:gd name="connsiteY837" fmla="*/ 810646 h 1530350"/>
                    <a:gd name="connsiteX838" fmla="*/ 1436178 w 2420099"/>
                    <a:gd name="connsiteY838" fmla="*/ 844245 h 1530350"/>
                    <a:gd name="connsiteX839" fmla="*/ 1487806 w 2420099"/>
                    <a:gd name="connsiteY839" fmla="*/ 810646 h 1530350"/>
                    <a:gd name="connsiteX840" fmla="*/ 1300527 w 2420099"/>
                    <a:gd name="connsiteY840" fmla="*/ 777047 h 1530350"/>
                    <a:gd name="connsiteX841" fmla="*/ 1248902 w 2420099"/>
                    <a:gd name="connsiteY841" fmla="*/ 810646 h 1530350"/>
                    <a:gd name="connsiteX842" fmla="*/ 1300528 w 2420099"/>
                    <a:gd name="connsiteY842" fmla="*/ 844245 h 1530350"/>
                    <a:gd name="connsiteX843" fmla="*/ 1352154 w 2420099"/>
                    <a:gd name="connsiteY843" fmla="*/ 810646 h 1530350"/>
                    <a:gd name="connsiteX844" fmla="*/ 2250082 w 2420099"/>
                    <a:gd name="connsiteY844" fmla="*/ 777046 h 1530350"/>
                    <a:gd name="connsiteX845" fmla="*/ 2198455 w 2420099"/>
                    <a:gd name="connsiteY845" fmla="*/ 810645 h 1530350"/>
                    <a:gd name="connsiteX846" fmla="*/ 2250082 w 2420099"/>
                    <a:gd name="connsiteY846" fmla="*/ 844245 h 1530350"/>
                    <a:gd name="connsiteX847" fmla="*/ 2301709 w 2420099"/>
                    <a:gd name="connsiteY847" fmla="*/ 810645 h 1530350"/>
                    <a:gd name="connsiteX848" fmla="*/ 2114433 w 2420099"/>
                    <a:gd name="connsiteY848" fmla="*/ 777046 h 1530350"/>
                    <a:gd name="connsiteX849" fmla="*/ 2062805 w 2420099"/>
                    <a:gd name="connsiteY849" fmla="*/ 810645 h 1530350"/>
                    <a:gd name="connsiteX850" fmla="*/ 2114432 w 2420099"/>
                    <a:gd name="connsiteY850" fmla="*/ 844245 h 1530350"/>
                    <a:gd name="connsiteX851" fmla="*/ 2166059 w 2420099"/>
                    <a:gd name="connsiteY851" fmla="*/ 810645 h 1530350"/>
                    <a:gd name="connsiteX852" fmla="*/ 1843131 w 2420099"/>
                    <a:gd name="connsiteY852" fmla="*/ 777046 h 1530350"/>
                    <a:gd name="connsiteX853" fmla="*/ 1791504 w 2420099"/>
                    <a:gd name="connsiteY853" fmla="*/ 810646 h 1530350"/>
                    <a:gd name="connsiteX854" fmla="*/ 1843131 w 2420099"/>
                    <a:gd name="connsiteY854" fmla="*/ 844246 h 1530350"/>
                    <a:gd name="connsiteX855" fmla="*/ 1894758 w 2420099"/>
                    <a:gd name="connsiteY855" fmla="*/ 810646 h 1530350"/>
                    <a:gd name="connsiteX856" fmla="*/ 1571829 w 2420099"/>
                    <a:gd name="connsiteY856" fmla="*/ 777046 h 1530350"/>
                    <a:gd name="connsiteX857" fmla="*/ 1520202 w 2420099"/>
                    <a:gd name="connsiteY857" fmla="*/ 810646 h 1530350"/>
                    <a:gd name="connsiteX858" fmla="*/ 1571829 w 2420099"/>
                    <a:gd name="connsiteY858" fmla="*/ 844246 h 1530350"/>
                    <a:gd name="connsiteX859" fmla="*/ 1623457 w 2420099"/>
                    <a:gd name="connsiteY859" fmla="*/ 810646 h 1530350"/>
                    <a:gd name="connsiteX860" fmla="*/ 554459 w 2420099"/>
                    <a:gd name="connsiteY860" fmla="*/ 732907 h 1530350"/>
                    <a:gd name="connsiteX861" fmla="*/ 502832 w 2420099"/>
                    <a:gd name="connsiteY861" fmla="*/ 766505 h 1530350"/>
                    <a:gd name="connsiteX862" fmla="*/ 554460 w 2420099"/>
                    <a:gd name="connsiteY862" fmla="*/ 800105 h 1530350"/>
                    <a:gd name="connsiteX863" fmla="*/ 606084 w 2420099"/>
                    <a:gd name="connsiteY863" fmla="*/ 766506 h 1530350"/>
                    <a:gd name="connsiteX864" fmla="*/ 283152 w 2420099"/>
                    <a:gd name="connsiteY864" fmla="*/ 732907 h 1530350"/>
                    <a:gd name="connsiteX865" fmla="*/ 231530 w 2420099"/>
                    <a:gd name="connsiteY865" fmla="*/ 766505 h 1530350"/>
                    <a:gd name="connsiteX866" fmla="*/ 283156 w 2420099"/>
                    <a:gd name="connsiteY866" fmla="*/ 800106 h 1530350"/>
                    <a:gd name="connsiteX867" fmla="*/ 334785 w 2420099"/>
                    <a:gd name="connsiteY867" fmla="*/ 766506 h 1530350"/>
                    <a:gd name="connsiteX868" fmla="*/ 961405 w 2420099"/>
                    <a:gd name="connsiteY868" fmla="*/ 732906 h 1530350"/>
                    <a:gd name="connsiteX869" fmla="*/ 909777 w 2420099"/>
                    <a:gd name="connsiteY869" fmla="*/ 766505 h 1530350"/>
                    <a:gd name="connsiteX870" fmla="*/ 961404 w 2420099"/>
                    <a:gd name="connsiteY870" fmla="*/ 800104 h 1530350"/>
                    <a:gd name="connsiteX871" fmla="*/ 1013036 w 2420099"/>
                    <a:gd name="connsiteY871" fmla="*/ 766504 h 1530350"/>
                    <a:gd name="connsiteX872" fmla="*/ 690110 w 2420099"/>
                    <a:gd name="connsiteY872" fmla="*/ 732906 h 1530350"/>
                    <a:gd name="connsiteX873" fmla="*/ 638479 w 2420099"/>
                    <a:gd name="connsiteY873" fmla="*/ 766506 h 1530350"/>
                    <a:gd name="connsiteX874" fmla="*/ 690104 w 2420099"/>
                    <a:gd name="connsiteY874" fmla="*/ 800106 h 1530350"/>
                    <a:gd name="connsiteX875" fmla="*/ 741734 w 2420099"/>
                    <a:gd name="connsiteY875" fmla="*/ 766505 h 1530350"/>
                    <a:gd name="connsiteX876" fmla="*/ 418809 w 2420099"/>
                    <a:gd name="connsiteY876" fmla="*/ 732906 h 1530350"/>
                    <a:gd name="connsiteX877" fmla="*/ 367179 w 2420099"/>
                    <a:gd name="connsiteY877" fmla="*/ 766506 h 1530350"/>
                    <a:gd name="connsiteX878" fmla="*/ 418806 w 2420099"/>
                    <a:gd name="connsiteY878" fmla="*/ 800106 h 1530350"/>
                    <a:gd name="connsiteX879" fmla="*/ 470434 w 2420099"/>
                    <a:gd name="connsiteY879" fmla="*/ 766505 h 1530350"/>
                    <a:gd name="connsiteX880" fmla="*/ 147507 w 2420099"/>
                    <a:gd name="connsiteY880" fmla="*/ 732906 h 1530350"/>
                    <a:gd name="connsiteX881" fmla="*/ 95878 w 2420099"/>
                    <a:gd name="connsiteY881" fmla="*/ 766508 h 1530350"/>
                    <a:gd name="connsiteX882" fmla="*/ 147503 w 2420099"/>
                    <a:gd name="connsiteY882" fmla="*/ 800106 h 1530350"/>
                    <a:gd name="connsiteX883" fmla="*/ 199133 w 2420099"/>
                    <a:gd name="connsiteY883" fmla="*/ 766506 h 1530350"/>
                    <a:gd name="connsiteX884" fmla="*/ 1232703 w 2420099"/>
                    <a:gd name="connsiteY884" fmla="*/ 732906 h 1530350"/>
                    <a:gd name="connsiteX885" fmla="*/ 1181078 w 2420099"/>
                    <a:gd name="connsiteY885" fmla="*/ 766505 h 1530350"/>
                    <a:gd name="connsiteX886" fmla="*/ 1232702 w 2420099"/>
                    <a:gd name="connsiteY886" fmla="*/ 800103 h 1530350"/>
                    <a:gd name="connsiteX887" fmla="*/ 1284329 w 2420099"/>
                    <a:gd name="connsiteY887" fmla="*/ 766504 h 1530350"/>
                    <a:gd name="connsiteX888" fmla="*/ 1097058 w 2420099"/>
                    <a:gd name="connsiteY888" fmla="*/ 732905 h 1530350"/>
                    <a:gd name="connsiteX889" fmla="*/ 1045436 w 2420099"/>
                    <a:gd name="connsiteY889" fmla="*/ 766505 h 1530350"/>
                    <a:gd name="connsiteX890" fmla="*/ 1097059 w 2420099"/>
                    <a:gd name="connsiteY890" fmla="*/ 800104 h 1530350"/>
                    <a:gd name="connsiteX891" fmla="*/ 1148681 w 2420099"/>
                    <a:gd name="connsiteY891" fmla="*/ 766505 h 1530350"/>
                    <a:gd name="connsiteX892" fmla="*/ 825754 w 2420099"/>
                    <a:gd name="connsiteY892" fmla="*/ 732905 h 1530350"/>
                    <a:gd name="connsiteX893" fmla="*/ 774129 w 2420099"/>
                    <a:gd name="connsiteY893" fmla="*/ 766505 h 1530350"/>
                    <a:gd name="connsiteX894" fmla="*/ 825758 w 2420099"/>
                    <a:gd name="connsiteY894" fmla="*/ 800104 h 1530350"/>
                    <a:gd name="connsiteX895" fmla="*/ 877384 w 2420099"/>
                    <a:gd name="connsiteY895" fmla="*/ 766505 h 1530350"/>
                    <a:gd name="connsiteX896" fmla="*/ 2046608 w 2420099"/>
                    <a:gd name="connsiteY896" fmla="*/ 732905 h 1530350"/>
                    <a:gd name="connsiteX897" fmla="*/ 1994980 w 2420099"/>
                    <a:gd name="connsiteY897" fmla="*/ 766504 h 1530350"/>
                    <a:gd name="connsiteX898" fmla="*/ 2046607 w 2420099"/>
                    <a:gd name="connsiteY898" fmla="*/ 800103 h 1530350"/>
                    <a:gd name="connsiteX899" fmla="*/ 2098233 w 2420099"/>
                    <a:gd name="connsiteY899" fmla="*/ 766504 h 1530350"/>
                    <a:gd name="connsiteX900" fmla="*/ 1775306 w 2420099"/>
                    <a:gd name="connsiteY900" fmla="*/ 732905 h 1530350"/>
                    <a:gd name="connsiteX901" fmla="*/ 1723678 w 2420099"/>
                    <a:gd name="connsiteY901" fmla="*/ 766504 h 1530350"/>
                    <a:gd name="connsiteX902" fmla="*/ 1775306 w 2420099"/>
                    <a:gd name="connsiteY902" fmla="*/ 800104 h 1530350"/>
                    <a:gd name="connsiteX903" fmla="*/ 1826933 w 2420099"/>
                    <a:gd name="connsiteY903" fmla="*/ 766504 h 1530350"/>
                    <a:gd name="connsiteX904" fmla="*/ 1639654 w 2420099"/>
                    <a:gd name="connsiteY904" fmla="*/ 732905 h 1530350"/>
                    <a:gd name="connsiteX905" fmla="*/ 1588028 w 2420099"/>
                    <a:gd name="connsiteY905" fmla="*/ 766504 h 1530350"/>
                    <a:gd name="connsiteX906" fmla="*/ 1639655 w 2420099"/>
                    <a:gd name="connsiteY906" fmla="*/ 800104 h 1530350"/>
                    <a:gd name="connsiteX907" fmla="*/ 1691282 w 2420099"/>
                    <a:gd name="connsiteY907" fmla="*/ 766504 h 1530350"/>
                    <a:gd name="connsiteX908" fmla="*/ 1504004 w 2420099"/>
                    <a:gd name="connsiteY908" fmla="*/ 732905 h 1530350"/>
                    <a:gd name="connsiteX909" fmla="*/ 1452377 w 2420099"/>
                    <a:gd name="connsiteY909" fmla="*/ 766505 h 1530350"/>
                    <a:gd name="connsiteX910" fmla="*/ 1504004 w 2420099"/>
                    <a:gd name="connsiteY910" fmla="*/ 800103 h 1530350"/>
                    <a:gd name="connsiteX911" fmla="*/ 1555631 w 2420099"/>
                    <a:gd name="connsiteY911" fmla="*/ 766504 h 1530350"/>
                    <a:gd name="connsiteX912" fmla="*/ 1368354 w 2420099"/>
                    <a:gd name="connsiteY912" fmla="*/ 732905 h 1530350"/>
                    <a:gd name="connsiteX913" fmla="*/ 1316726 w 2420099"/>
                    <a:gd name="connsiteY913" fmla="*/ 766504 h 1530350"/>
                    <a:gd name="connsiteX914" fmla="*/ 1368354 w 2420099"/>
                    <a:gd name="connsiteY914" fmla="*/ 800103 h 1530350"/>
                    <a:gd name="connsiteX915" fmla="*/ 1419980 w 2420099"/>
                    <a:gd name="connsiteY915" fmla="*/ 766504 h 1530350"/>
                    <a:gd name="connsiteX916" fmla="*/ 2317908 w 2420099"/>
                    <a:gd name="connsiteY916" fmla="*/ 732903 h 1530350"/>
                    <a:gd name="connsiteX917" fmla="*/ 2266281 w 2420099"/>
                    <a:gd name="connsiteY917" fmla="*/ 766504 h 1530350"/>
                    <a:gd name="connsiteX918" fmla="*/ 2317909 w 2420099"/>
                    <a:gd name="connsiteY918" fmla="*/ 800103 h 1530350"/>
                    <a:gd name="connsiteX919" fmla="*/ 2369535 w 2420099"/>
                    <a:gd name="connsiteY919" fmla="*/ 766504 h 1530350"/>
                    <a:gd name="connsiteX920" fmla="*/ 2182257 w 2420099"/>
                    <a:gd name="connsiteY920" fmla="*/ 732903 h 1530350"/>
                    <a:gd name="connsiteX921" fmla="*/ 2130630 w 2420099"/>
                    <a:gd name="connsiteY921" fmla="*/ 766504 h 1530350"/>
                    <a:gd name="connsiteX922" fmla="*/ 2182257 w 2420099"/>
                    <a:gd name="connsiteY922" fmla="*/ 800103 h 1530350"/>
                    <a:gd name="connsiteX923" fmla="*/ 2233885 w 2420099"/>
                    <a:gd name="connsiteY923" fmla="*/ 766503 h 1530350"/>
                    <a:gd name="connsiteX924" fmla="*/ 1910956 w 2420099"/>
                    <a:gd name="connsiteY924" fmla="*/ 732903 h 1530350"/>
                    <a:gd name="connsiteX925" fmla="*/ 1859329 w 2420099"/>
                    <a:gd name="connsiteY925" fmla="*/ 766504 h 1530350"/>
                    <a:gd name="connsiteX926" fmla="*/ 1910957 w 2420099"/>
                    <a:gd name="connsiteY926" fmla="*/ 800104 h 1530350"/>
                    <a:gd name="connsiteX927" fmla="*/ 1962584 w 2420099"/>
                    <a:gd name="connsiteY927" fmla="*/ 766504 h 1530350"/>
                    <a:gd name="connsiteX928" fmla="*/ 757935 w 2420099"/>
                    <a:gd name="connsiteY928" fmla="*/ 688766 h 1530350"/>
                    <a:gd name="connsiteX929" fmla="*/ 706307 w 2420099"/>
                    <a:gd name="connsiteY929" fmla="*/ 722364 h 1530350"/>
                    <a:gd name="connsiteX930" fmla="*/ 757929 w 2420099"/>
                    <a:gd name="connsiteY930" fmla="*/ 755964 h 1530350"/>
                    <a:gd name="connsiteX931" fmla="*/ 809558 w 2420099"/>
                    <a:gd name="connsiteY931" fmla="*/ 722363 h 1530350"/>
                    <a:gd name="connsiteX932" fmla="*/ 215330 w 2420099"/>
                    <a:gd name="connsiteY932" fmla="*/ 688766 h 1530350"/>
                    <a:gd name="connsiteX933" fmla="*/ 163704 w 2420099"/>
                    <a:gd name="connsiteY933" fmla="*/ 722364 h 1530350"/>
                    <a:gd name="connsiteX934" fmla="*/ 215330 w 2420099"/>
                    <a:gd name="connsiteY934" fmla="*/ 755964 h 1530350"/>
                    <a:gd name="connsiteX935" fmla="*/ 266956 w 2420099"/>
                    <a:gd name="connsiteY935" fmla="*/ 722365 h 1530350"/>
                    <a:gd name="connsiteX936" fmla="*/ 486631 w 2420099"/>
                    <a:gd name="connsiteY936" fmla="*/ 688765 h 1530350"/>
                    <a:gd name="connsiteX937" fmla="*/ 435005 w 2420099"/>
                    <a:gd name="connsiteY937" fmla="*/ 722364 h 1530350"/>
                    <a:gd name="connsiteX938" fmla="*/ 486633 w 2420099"/>
                    <a:gd name="connsiteY938" fmla="*/ 755963 h 1530350"/>
                    <a:gd name="connsiteX939" fmla="*/ 538257 w 2420099"/>
                    <a:gd name="connsiteY939" fmla="*/ 722364 h 1530350"/>
                    <a:gd name="connsiteX940" fmla="*/ 1029234 w 2420099"/>
                    <a:gd name="connsiteY940" fmla="*/ 688765 h 1530350"/>
                    <a:gd name="connsiteX941" fmla="*/ 977606 w 2420099"/>
                    <a:gd name="connsiteY941" fmla="*/ 722363 h 1530350"/>
                    <a:gd name="connsiteX942" fmla="*/ 1029234 w 2420099"/>
                    <a:gd name="connsiteY942" fmla="*/ 755963 h 1530350"/>
                    <a:gd name="connsiteX943" fmla="*/ 1080862 w 2420099"/>
                    <a:gd name="connsiteY943" fmla="*/ 722362 h 1530350"/>
                    <a:gd name="connsiteX944" fmla="*/ 622282 w 2420099"/>
                    <a:gd name="connsiteY944" fmla="*/ 688765 h 1530350"/>
                    <a:gd name="connsiteX945" fmla="*/ 570655 w 2420099"/>
                    <a:gd name="connsiteY945" fmla="*/ 722365 h 1530350"/>
                    <a:gd name="connsiteX946" fmla="*/ 622282 w 2420099"/>
                    <a:gd name="connsiteY946" fmla="*/ 755965 h 1530350"/>
                    <a:gd name="connsiteX947" fmla="*/ 673911 w 2420099"/>
                    <a:gd name="connsiteY947" fmla="*/ 722364 h 1530350"/>
                    <a:gd name="connsiteX948" fmla="*/ 79680 w 2420099"/>
                    <a:gd name="connsiteY948" fmla="*/ 688764 h 1530350"/>
                    <a:gd name="connsiteX949" fmla="*/ 28051 w 2420099"/>
                    <a:gd name="connsiteY949" fmla="*/ 722364 h 1530350"/>
                    <a:gd name="connsiteX950" fmla="*/ 79679 w 2420099"/>
                    <a:gd name="connsiteY950" fmla="*/ 755965 h 1530350"/>
                    <a:gd name="connsiteX951" fmla="*/ 131307 w 2420099"/>
                    <a:gd name="connsiteY951" fmla="*/ 722364 h 1530350"/>
                    <a:gd name="connsiteX952" fmla="*/ 1300529 w 2420099"/>
                    <a:gd name="connsiteY952" fmla="*/ 688764 h 1530350"/>
                    <a:gd name="connsiteX953" fmla="*/ 1248902 w 2420099"/>
                    <a:gd name="connsiteY953" fmla="*/ 722363 h 1530350"/>
                    <a:gd name="connsiteX954" fmla="*/ 1300527 w 2420099"/>
                    <a:gd name="connsiteY954" fmla="*/ 755961 h 1530350"/>
                    <a:gd name="connsiteX955" fmla="*/ 1352154 w 2420099"/>
                    <a:gd name="connsiteY955" fmla="*/ 722362 h 1530350"/>
                    <a:gd name="connsiteX956" fmla="*/ 1164877 w 2420099"/>
                    <a:gd name="connsiteY956" fmla="*/ 688764 h 1530350"/>
                    <a:gd name="connsiteX957" fmla="*/ 1113252 w 2420099"/>
                    <a:gd name="connsiteY957" fmla="*/ 722363 h 1530350"/>
                    <a:gd name="connsiteX958" fmla="*/ 1164879 w 2420099"/>
                    <a:gd name="connsiteY958" fmla="*/ 755964 h 1530350"/>
                    <a:gd name="connsiteX959" fmla="*/ 1216505 w 2420099"/>
                    <a:gd name="connsiteY959" fmla="*/ 722363 h 1530350"/>
                    <a:gd name="connsiteX960" fmla="*/ 893578 w 2420099"/>
                    <a:gd name="connsiteY960" fmla="*/ 688764 h 1530350"/>
                    <a:gd name="connsiteX961" fmla="*/ 841954 w 2420099"/>
                    <a:gd name="connsiteY961" fmla="*/ 722363 h 1530350"/>
                    <a:gd name="connsiteX962" fmla="*/ 893580 w 2420099"/>
                    <a:gd name="connsiteY962" fmla="*/ 755964 h 1530350"/>
                    <a:gd name="connsiteX963" fmla="*/ 945208 w 2420099"/>
                    <a:gd name="connsiteY963" fmla="*/ 722363 h 1530350"/>
                    <a:gd name="connsiteX964" fmla="*/ 350982 w 2420099"/>
                    <a:gd name="connsiteY964" fmla="*/ 688764 h 1530350"/>
                    <a:gd name="connsiteX965" fmla="*/ 299352 w 2420099"/>
                    <a:gd name="connsiteY965" fmla="*/ 722364 h 1530350"/>
                    <a:gd name="connsiteX966" fmla="*/ 350979 w 2420099"/>
                    <a:gd name="connsiteY966" fmla="*/ 755965 h 1530350"/>
                    <a:gd name="connsiteX967" fmla="*/ 402609 w 2420099"/>
                    <a:gd name="connsiteY967" fmla="*/ 722364 h 1530350"/>
                    <a:gd name="connsiteX968" fmla="*/ 2114433 w 2420099"/>
                    <a:gd name="connsiteY968" fmla="*/ 688763 h 1530350"/>
                    <a:gd name="connsiteX969" fmla="*/ 2062805 w 2420099"/>
                    <a:gd name="connsiteY969" fmla="*/ 722362 h 1530350"/>
                    <a:gd name="connsiteX970" fmla="*/ 2114432 w 2420099"/>
                    <a:gd name="connsiteY970" fmla="*/ 755961 h 1530350"/>
                    <a:gd name="connsiteX971" fmla="*/ 2166059 w 2420099"/>
                    <a:gd name="connsiteY971" fmla="*/ 722362 h 1530350"/>
                    <a:gd name="connsiteX972" fmla="*/ 1843132 w 2420099"/>
                    <a:gd name="connsiteY972" fmla="*/ 688763 h 1530350"/>
                    <a:gd name="connsiteX973" fmla="*/ 1791505 w 2420099"/>
                    <a:gd name="connsiteY973" fmla="*/ 722363 h 1530350"/>
                    <a:gd name="connsiteX974" fmla="*/ 1843130 w 2420099"/>
                    <a:gd name="connsiteY974" fmla="*/ 755961 h 1530350"/>
                    <a:gd name="connsiteX975" fmla="*/ 1894758 w 2420099"/>
                    <a:gd name="connsiteY975" fmla="*/ 722362 h 1530350"/>
                    <a:gd name="connsiteX976" fmla="*/ 1571830 w 2420099"/>
                    <a:gd name="connsiteY976" fmla="*/ 688763 h 1530350"/>
                    <a:gd name="connsiteX977" fmla="*/ 1520203 w 2420099"/>
                    <a:gd name="connsiteY977" fmla="*/ 722363 h 1530350"/>
                    <a:gd name="connsiteX978" fmla="*/ 1571830 w 2420099"/>
                    <a:gd name="connsiteY978" fmla="*/ 755963 h 1530350"/>
                    <a:gd name="connsiteX979" fmla="*/ 1623456 w 2420099"/>
                    <a:gd name="connsiteY979" fmla="*/ 722363 h 1530350"/>
                    <a:gd name="connsiteX980" fmla="*/ 1436179 w 2420099"/>
                    <a:gd name="connsiteY980" fmla="*/ 688763 h 1530350"/>
                    <a:gd name="connsiteX981" fmla="*/ 1384552 w 2420099"/>
                    <a:gd name="connsiteY981" fmla="*/ 722362 h 1530350"/>
                    <a:gd name="connsiteX982" fmla="*/ 1436179 w 2420099"/>
                    <a:gd name="connsiteY982" fmla="*/ 755962 h 1530350"/>
                    <a:gd name="connsiteX983" fmla="*/ 1487806 w 2420099"/>
                    <a:gd name="connsiteY983" fmla="*/ 722363 h 1530350"/>
                    <a:gd name="connsiteX984" fmla="*/ 2250083 w 2420099"/>
                    <a:gd name="connsiteY984" fmla="*/ 688763 h 1530350"/>
                    <a:gd name="connsiteX985" fmla="*/ 2198456 w 2420099"/>
                    <a:gd name="connsiteY985" fmla="*/ 722362 h 1530350"/>
                    <a:gd name="connsiteX986" fmla="*/ 2250082 w 2420099"/>
                    <a:gd name="connsiteY986" fmla="*/ 755961 h 1530350"/>
                    <a:gd name="connsiteX987" fmla="*/ 2301709 w 2420099"/>
                    <a:gd name="connsiteY987" fmla="*/ 722362 h 1530350"/>
                    <a:gd name="connsiteX988" fmla="*/ 1978782 w 2420099"/>
                    <a:gd name="connsiteY988" fmla="*/ 688763 h 1530350"/>
                    <a:gd name="connsiteX989" fmla="*/ 1927154 w 2420099"/>
                    <a:gd name="connsiteY989" fmla="*/ 722362 h 1530350"/>
                    <a:gd name="connsiteX990" fmla="*/ 1978783 w 2420099"/>
                    <a:gd name="connsiteY990" fmla="*/ 755963 h 1530350"/>
                    <a:gd name="connsiteX991" fmla="*/ 2030409 w 2420099"/>
                    <a:gd name="connsiteY991" fmla="*/ 722363 h 1530350"/>
                    <a:gd name="connsiteX992" fmla="*/ 1707480 w 2420099"/>
                    <a:gd name="connsiteY992" fmla="*/ 688763 h 1530350"/>
                    <a:gd name="connsiteX993" fmla="*/ 1655853 w 2420099"/>
                    <a:gd name="connsiteY993" fmla="*/ 722362 h 1530350"/>
                    <a:gd name="connsiteX994" fmla="*/ 1707480 w 2420099"/>
                    <a:gd name="connsiteY994" fmla="*/ 755963 h 1530350"/>
                    <a:gd name="connsiteX995" fmla="*/ 1759108 w 2420099"/>
                    <a:gd name="connsiteY995" fmla="*/ 722363 h 1530350"/>
                    <a:gd name="connsiteX996" fmla="*/ 418806 w 2420099"/>
                    <a:gd name="connsiteY996" fmla="*/ 644624 h 1530350"/>
                    <a:gd name="connsiteX997" fmla="*/ 367181 w 2420099"/>
                    <a:gd name="connsiteY997" fmla="*/ 678223 h 1530350"/>
                    <a:gd name="connsiteX998" fmla="*/ 418809 w 2420099"/>
                    <a:gd name="connsiteY998" fmla="*/ 711822 h 1530350"/>
                    <a:gd name="connsiteX999" fmla="*/ 470434 w 2420099"/>
                    <a:gd name="connsiteY999" fmla="*/ 678224 h 1530350"/>
                    <a:gd name="connsiteX1000" fmla="*/ 825759 w 2420099"/>
                    <a:gd name="connsiteY1000" fmla="*/ 644623 h 1530350"/>
                    <a:gd name="connsiteX1001" fmla="*/ 774129 w 2420099"/>
                    <a:gd name="connsiteY1001" fmla="*/ 678224 h 1530350"/>
                    <a:gd name="connsiteX1002" fmla="*/ 825754 w 2420099"/>
                    <a:gd name="connsiteY1002" fmla="*/ 711822 h 1530350"/>
                    <a:gd name="connsiteX1003" fmla="*/ 877384 w 2420099"/>
                    <a:gd name="connsiteY1003" fmla="*/ 678223 h 1530350"/>
                    <a:gd name="connsiteX1004" fmla="*/ 690105 w 2420099"/>
                    <a:gd name="connsiteY1004" fmla="*/ 644623 h 1530350"/>
                    <a:gd name="connsiteX1005" fmla="*/ 638480 w 2420099"/>
                    <a:gd name="connsiteY1005" fmla="*/ 678223 h 1530350"/>
                    <a:gd name="connsiteX1006" fmla="*/ 690106 w 2420099"/>
                    <a:gd name="connsiteY1006" fmla="*/ 711822 h 1530350"/>
                    <a:gd name="connsiteX1007" fmla="*/ 741735 w 2420099"/>
                    <a:gd name="connsiteY1007" fmla="*/ 678223 h 1530350"/>
                    <a:gd name="connsiteX1008" fmla="*/ 554460 w 2420099"/>
                    <a:gd name="connsiteY1008" fmla="*/ 644623 h 1530350"/>
                    <a:gd name="connsiteX1009" fmla="*/ 502829 w 2420099"/>
                    <a:gd name="connsiteY1009" fmla="*/ 678224 h 1530350"/>
                    <a:gd name="connsiteX1010" fmla="*/ 554459 w 2420099"/>
                    <a:gd name="connsiteY1010" fmla="*/ 711822 h 1530350"/>
                    <a:gd name="connsiteX1011" fmla="*/ 606084 w 2420099"/>
                    <a:gd name="connsiteY1011" fmla="*/ 678223 h 1530350"/>
                    <a:gd name="connsiteX1012" fmla="*/ 283156 w 2420099"/>
                    <a:gd name="connsiteY1012" fmla="*/ 644623 h 1530350"/>
                    <a:gd name="connsiteX1013" fmla="*/ 231530 w 2420099"/>
                    <a:gd name="connsiteY1013" fmla="*/ 678224 h 1530350"/>
                    <a:gd name="connsiteX1014" fmla="*/ 283153 w 2420099"/>
                    <a:gd name="connsiteY1014" fmla="*/ 711823 h 1530350"/>
                    <a:gd name="connsiteX1015" fmla="*/ 334786 w 2420099"/>
                    <a:gd name="connsiteY1015" fmla="*/ 678223 h 1530350"/>
                    <a:gd name="connsiteX1016" fmla="*/ 147505 w 2420099"/>
                    <a:gd name="connsiteY1016" fmla="*/ 644623 h 1530350"/>
                    <a:gd name="connsiteX1017" fmla="*/ 95878 w 2420099"/>
                    <a:gd name="connsiteY1017" fmla="*/ 678223 h 1530350"/>
                    <a:gd name="connsiteX1018" fmla="*/ 147507 w 2420099"/>
                    <a:gd name="connsiteY1018" fmla="*/ 711822 h 1530350"/>
                    <a:gd name="connsiteX1019" fmla="*/ 199131 w 2420099"/>
                    <a:gd name="connsiteY1019" fmla="*/ 678224 h 1530350"/>
                    <a:gd name="connsiteX1020" fmla="*/ 1368355 w 2420099"/>
                    <a:gd name="connsiteY1020" fmla="*/ 644623 h 1530350"/>
                    <a:gd name="connsiteX1021" fmla="*/ 1316727 w 2420099"/>
                    <a:gd name="connsiteY1021" fmla="*/ 678222 h 1530350"/>
                    <a:gd name="connsiteX1022" fmla="*/ 1368353 w 2420099"/>
                    <a:gd name="connsiteY1022" fmla="*/ 711821 h 1530350"/>
                    <a:gd name="connsiteX1023" fmla="*/ 1419980 w 2420099"/>
                    <a:gd name="connsiteY1023" fmla="*/ 678221 h 1530350"/>
                    <a:gd name="connsiteX1024" fmla="*/ 1097059 w 2420099"/>
                    <a:gd name="connsiteY1024" fmla="*/ 644623 h 1530350"/>
                    <a:gd name="connsiteX1025" fmla="*/ 1045435 w 2420099"/>
                    <a:gd name="connsiteY1025" fmla="*/ 678223 h 1530350"/>
                    <a:gd name="connsiteX1026" fmla="*/ 1097057 w 2420099"/>
                    <a:gd name="connsiteY1026" fmla="*/ 711821 h 1530350"/>
                    <a:gd name="connsiteX1027" fmla="*/ 1148678 w 2420099"/>
                    <a:gd name="connsiteY1027" fmla="*/ 678221 h 1530350"/>
                    <a:gd name="connsiteX1028" fmla="*/ 961405 w 2420099"/>
                    <a:gd name="connsiteY1028" fmla="*/ 644623 h 1530350"/>
                    <a:gd name="connsiteX1029" fmla="*/ 909777 w 2420099"/>
                    <a:gd name="connsiteY1029" fmla="*/ 678223 h 1530350"/>
                    <a:gd name="connsiteX1030" fmla="*/ 961407 w 2420099"/>
                    <a:gd name="connsiteY1030" fmla="*/ 711821 h 1530350"/>
                    <a:gd name="connsiteX1031" fmla="*/ 1013036 w 2420099"/>
                    <a:gd name="connsiteY1031" fmla="*/ 678223 h 1530350"/>
                    <a:gd name="connsiteX1032" fmla="*/ 2182258 w 2420099"/>
                    <a:gd name="connsiteY1032" fmla="*/ 644622 h 1530350"/>
                    <a:gd name="connsiteX1033" fmla="*/ 2130631 w 2420099"/>
                    <a:gd name="connsiteY1033" fmla="*/ 678221 h 1530350"/>
                    <a:gd name="connsiteX1034" fmla="*/ 2182257 w 2420099"/>
                    <a:gd name="connsiteY1034" fmla="*/ 711820 h 1530350"/>
                    <a:gd name="connsiteX1035" fmla="*/ 2233885 w 2420099"/>
                    <a:gd name="connsiteY1035" fmla="*/ 678221 h 1530350"/>
                    <a:gd name="connsiteX1036" fmla="*/ 1504004 w 2420099"/>
                    <a:gd name="connsiteY1036" fmla="*/ 644622 h 1530350"/>
                    <a:gd name="connsiteX1037" fmla="*/ 1452377 w 2420099"/>
                    <a:gd name="connsiteY1037" fmla="*/ 678221 h 1530350"/>
                    <a:gd name="connsiteX1038" fmla="*/ 1504004 w 2420099"/>
                    <a:gd name="connsiteY1038" fmla="*/ 711821 h 1530350"/>
                    <a:gd name="connsiteX1039" fmla="*/ 1555632 w 2420099"/>
                    <a:gd name="connsiteY1039" fmla="*/ 678221 h 1530350"/>
                    <a:gd name="connsiteX1040" fmla="*/ 2317909 w 2420099"/>
                    <a:gd name="connsiteY1040" fmla="*/ 644622 h 1530350"/>
                    <a:gd name="connsiteX1041" fmla="*/ 2266281 w 2420099"/>
                    <a:gd name="connsiteY1041" fmla="*/ 678221 h 1530350"/>
                    <a:gd name="connsiteX1042" fmla="*/ 2317908 w 2420099"/>
                    <a:gd name="connsiteY1042" fmla="*/ 711819 h 1530350"/>
                    <a:gd name="connsiteX1043" fmla="*/ 2369535 w 2420099"/>
                    <a:gd name="connsiteY1043" fmla="*/ 678221 h 1530350"/>
                    <a:gd name="connsiteX1044" fmla="*/ 2046608 w 2420099"/>
                    <a:gd name="connsiteY1044" fmla="*/ 644622 h 1530350"/>
                    <a:gd name="connsiteX1045" fmla="*/ 1994980 w 2420099"/>
                    <a:gd name="connsiteY1045" fmla="*/ 678221 h 1530350"/>
                    <a:gd name="connsiteX1046" fmla="*/ 2046608 w 2420099"/>
                    <a:gd name="connsiteY1046" fmla="*/ 711821 h 1530350"/>
                    <a:gd name="connsiteX1047" fmla="*/ 2098235 w 2420099"/>
                    <a:gd name="connsiteY1047" fmla="*/ 678221 h 1530350"/>
                    <a:gd name="connsiteX1048" fmla="*/ 1910956 w 2420099"/>
                    <a:gd name="connsiteY1048" fmla="*/ 644622 h 1530350"/>
                    <a:gd name="connsiteX1049" fmla="*/ 1859330 w 2420099"/>
                    <a:gd name="connsiteY1049" fmla="*/ 678221 h 1530350"/>
                    <a:gd name="connsiteX1050" fmla="*/ 1910956 w 2420099"/>
                    <a:gd name="connsiteY1050" fmla="*/ 711821 h 1530350"/>
                    <a:gd name="connsiteX1051" fmla="*/ 1962583 w 2420099"/>
                    <a:gd name="connsiteY1051" fmla="*/ 678221 h 1530350"/>
                    <a:gd name="connsiteX1052" fmla="*/ 1775306 w 2420099"/>
                    <a:gd name="connsiteY1052" fmla="*/ 644622 h 1530350"/>
                    <a:gd name="connsiteX1053" fmla="*/ 1723678 w 2420099"/>
                    <a:gd name="connsiteY1053" fmla="*/ 678221 h 1530350"/>
                    <a:gd name="connsiteX1054" fmla="*/ 1775306 w 2420099"/>
                    <a:gd name="connsiteY1054" fmla="*/ 711820 h 1530350"/>
                    <a:gd name="connsiteX1055" fmla="*/ 1826934 w 2420099"/>
                    <a:gd name="connsiteY1055" fmla="*/ 678221 h 1530350"/>
                    <a:gd name="connsiteX1056" fmla="*/ 1639656 w 2420099"/>
                    <a:gd name="connsiteY1056" fmla="*/ 644622 h 1530350"/>
                    <a:gd name="connsiteX1057" fmla="*/ 1588029 w 2420099"/>
                    <a:gd name="connsiteY1057" fmla="*/ 678221 h 1530350"/>
                    <a:gd name="connsiteX1058" fmla="*/ 1639655 w 2420099"/>
                    <a:gd name="connsiteY1058" fmla="*/ 711821 h 1530350"/>
                    <a:gd name="connsiteX1059" fmla="*/ 1691282 w 2420099"/>
                    <a:gd name="connsiteY1059" fmla="*/ 678221 h 1530350"/>
                    <a:gd name="connsiteX1060" fmla="*/ 1232703 w 2420099"/>
                    <a:gd name="connsiteY1060" fmla="*/ 644622 h 1530350"/>
                    <a:gd name="connsiteX1061" fmla="*/ 1181075 w 2420099"/>
                    <a:gd name="connsiteY1061" fmla="*/ 678222 h 1530350"/>
                    <a:gd name="connsiteX1062" fmla="*/ 1232704 w 2420099"/>
                    <a:gd name="connsiteY1062" fmla="*/ 711822 h 1530350"/>
                    <a:gd name="connsiteX1063" fmla="*/ 1284331 w 2420099"/>
                    <a:gd name="connsiteY1063" fmla="*/ 678223 h 1530350"/>
                    <a:gd name="connsiteX1064" fmla="*/ 350979 w 2420099"/>
                    <a:gd name="connsiteY1064" fmla="*/ 600483 h 1530350"/>
                    <a:gd name="connsiteX1065" fmla="*/ 299352 w 2420099"/>
                    <a:gd name="connsiteY1065" fmla="*/ 634082 h 1530350"/>
                    <a:gd name="connsiteX1066" fmla="*/ 350981 w 2420099"/>
                    <a:gd name="connsiteY1066" fmla="*/ 667681 h 1530350"/>
                    <a:gd name="connsiteX1067" fmla="*/ 402605 w 2420099"/>
                    <a:gd name="connsiteY1067" fmla="*/ 634082 h 1530350"/>
                    <a:gd name="connsiteX1068" fmla="*/ 1164879 w 2420099"/>
                    <a:gd name="connsiteY1068" fmla="*/ 600482 h 1530350"/>
                    <a:gd name="connsiteX1069" fmla="*/ 1113251 w 2420099"/>
                    <a:gd name="connsiteY1069" fmla="*/ 634081 h 1530350"/>
                    <a:gd name="connsiteX1070" fmla="*/ 1164877 w 2420099"/>
                    <a:gd name="connsiteY1070" fmla="*/ 667679 h 1530350"/>
                    <a:gd name="connsiteX1071" fmla="*/ 1216504 w 2420099"/>
                    <a:gd name="connsiteY1071" fmla="*/ 634080 h 1530350"/>
                    <a:gd name="connsiteX1072" fmla="*/ 893580 w 2420099"/>
                    <a:gd name="connsiteY1072" fmla="*/ 600482 h 1530350"/>
                    <a:gd name="connsiteX1073" fmla="*/ 841957 w 2420099"/>
                    <a:gd name="connsiteY1073" fmla="*/ 634081 h 1530350"/>
                    <a:gd name="connsiteX1074" fmla="*/ 893577 w 2420099"/>
                    <a:gd name="connsiteY1074" fmla="*/ 667680 h 1530350"/>
                    <a:gd name="connsiteX1075" fmla="*/ 945208 w 2420099"/>
                    <a:gd name="connsiteY1075" fmla="*/ 634081 h 1530350"/>
                    <a:gd name="connsiteX1076" fmla="*/ 757932 w 2420099"/>
                    <a:gd name="connsiteY1076" fmla="*/ 600482 h 1530350"/>
                    <a:gd name="connsiteX1077" fmla="*/ 706307 w 2420099"/>
                    <a:gd name="connsiteY1077" fmla="*/ 634081 h 1530350"/>
                    <a:gd name="connsiteX1078" fmla="*/ 757933 w 2420099"/>
                    <a:gd name="connsiteY1078" fmla="*/ 667681 h 1530350"/>
                    <a:gd name="connsiteX1079" fmla="*/ 809561 w 2420099"/>
                    <a:gd name="connsiteY1079" fmla="*/ 634082 h 1530350"/>
                    <a:gd name="connsiteX1080" fmla="*/ 622282 w 2420099"/>
                    <a:gd name="connsiteY1080" fmla="*/ 600482 h 1530350"/>
                    <a:gd name="connsiteX1081" fmla="*/ 570655 w 2420099"/>
                    <a:gd name="connsiteY1081" fmla="*/ 634082 h 1530350"/>
                    <a:gd name="connsiteX1082" fmla="*/ 622282 w 2420099"/>
                    <a:gd name="connsiteY1082" fmla="*/ 667680 h 1530350"/>
                    <a:gd name="connsiteX1083" fmla="*/ 673909 w 2420099"/>
                    <a:gd name="connsiteY1083" fmla="*/ 634081 h 1530350"/>
                    <a:gd name="connsiteX1084" fmla="*/ 486633 w 2420099"/>
                    <a:gd name="connsiteY1084" fmla="*/ 600482 h 1530350"/>
                    <a:gd name="connsiteX1085" fmla="*/ 435005 w 2420099"/>
                    <a:gd name="connsiteY1085" fmla="*/ 634082 h 1530350"/>
                    <a:gd name="connsiteX1086" fmla="*/ 486631 w 2420099"/>
                    <a:gd name="connsiteY1086" fmla="*/ 667681 h 1530350"/>
                    <a:gd name="connsiteX1087" fmla="*/ 538259 w 2420099"/>
                    <a:gd name="connsiteY1087" fmla="*/ 634082 h 1530350"/>
                    <a:gd name="connsiteX1088" fmla="*/ 215330 w 2420099"/>
                    <a:gd name="connsiteY1088" fmla="*/ 600482 h 1530350"/>
                    <a:gd name="connsiteX1089" fmla="*/ 163702 w 2420099"/>
                    <a:gd name="connsiteY1089" fmla="*/ 634082 h 1530350"/>
                    <a:gd name="connsiteX1090" fmla="*/ 215330 w 2420099"/>
                    <a:gd name="connsiteY1090" fmla="*/ 667681 h 1530350"/>
                    <a:gd name="connsiteX1091" fmla="*/ 266958 w 2420099"/>
                    <a:gd name="connsiteY1091" fmla="*/ 634081 h 1530350"/>
                    <a:gd name="connsiteX1092" fmla="*/ 79679 w 2420099"/>
                    <a:gd name="connsiteY1092" fmla="*/ 600482 h 1530350"/>
                    <a:gd name="connsiteX1093" fmla="*/ 28054 w 2420099"/>
                    <a:gd name="connsiteY1093" fmla="*/ 634082 h 1530350"/>
                    <a:gd name="connsiteX1094" fmla="*/ 79680 w 2420099"/>
                    <a:gd name="connsiteY1094" fmla="*/ 667680 h 1530350"/>
                    <a:gd name="connsiteX1095" fmla="*/ 131307 w 2420099"/>
                    <a:gd name="connsiteY1095" fmla="*/ 634082 h 1530350"/>
                    <a:gd name="connsiteX1096" fmla="*/ 1436180 w 2420099"/>
                    <a:gd name="connsiteY1096" fmla="*/ 600481 h 1530350"/>
                    <a:gd name="connsiteX1097" fmla="*/ 1384553 w 2420099"/>
                    <a:gd name="connsiteY1097" fmla="*/ 634081 h 1530350"/>
                    <a:gd name="connsiteX1098" fmla="*/ 1436178 w 2420099"/>
                    <a:gd name="connsiteY1098" fmla="*/ 667679 h 1530350"/>
                    <a:gd name="connsiteX1099" fmla="*/ 1487806 w 2420099"/>
                    <a:gd name="connsiteY1099" fmla="*/ 634080 h 1530350"/>
                    <a:gd name="connsiteX1100" fmla="*/ 1300528 w 2420099"/>
                    <a:gd name="connsiteY1100" fmla="*/ 600481 h 1530350"/>
                    <a:gd name="connsiteX1101" fmla="*/ 1248902 w 2420099"/>
                    <a:gd name="connsiteY1101" fmla="*/ 634081 h 1530350"/>
                    <a:gd name="connsiteX1102" fmla="*/ 1300530 w 2420099"/>
                    <a:gd name="connsiteY1102" fmla="*/ 667680 h 1530350"/>
                    <a:gd name="connsiteX1103" fmla="*/ 1352156 w 2420099"/>
                    <a:gd name="connsiteY1103" fmla="*/ 634081 h 1530350"/>
                    <a:gd name="connsiteX1104" fmla="*/ 1029234 w 2420099"/>
                    <a:gd name="connsiteY1104" fmla="*/ 600481 h 1530350"/>
                    <a:gd name="connsiteX1105" fmla="*/ 977606 w 2420099"/>
                    <a:gd name="connsiteY1105" fmla="*/ 634080 h 1530350"/>
                    <a:gd name="connsiteX1106" fmla="*/ 1029234 w 2420099"/>
                    <a:gd name="connsiteY1106" fmla="*/ 667681 h 1530350"/>
                    <a:gd name="connsiteX1107" fmla="*/ 1080866 w 2420099"/>
                    <a:gd name="connsiteY1107" fmla="*/ 634082 h 1530350"/>
                    <a:gd name="connsiteX1108" fmla="*/ 2250085 w 2420099"/>
                    <a:gd name="connsiteY1108" fmla="*/ 600481 h 1530350"/>
                    <a:gd name="connsiteX1109" fmla="*/ 2198457 w 2420099"/>
                    <a:gd name="connsiteY1109" fmla="*/ 634080 h 1530350"/>
                    <a:gd name="connsiteX1110" fmla="*/ 2250083 w 2420099"/>
                    <a:gd name="connsiteY1110" fmla="*/ 667679 h 1530350"/>
                    <a:gd name="connsiteX1111" fmla="*/ 2301709 w 2420099"/>
                    <a:gd name="connsiteY1111" fmla="*/ 634079 h 1530350"/>
                    <a:gd name="connsiteX1112" fmla="*/ 2114433 w 2420099"/>
                    <a:gd name="connsiteY1112" fmla="*/ 600481 h 1530350"/>
                    <a:gd name="connsiteX1113" fmla="*/ 2062806 w 2420099"/>
                    <a:gd name="connsiteY1113" fmla="*/ 634079 h 1530350"/>
                    <a:gd name="connsiteX1114" fmla="*/ 2114433 w 2420099"/>
                    <a:gd name="connsiteY1114" fmla="*/ 667679 h 1530350"/>
                    <a:gd name="connsiteX1115" fmla="*/ 2166060 w 2420099"/>
                    <a:gd name="connsiteY1115" fmla="*/ 634080 h 1530350"/>
                    <a:gd name="connsiteX1116" fmla="*/ 1978783 w 2420099"/>
                    <a:gd name="connsiteY1116" fmla="*/ 600481 h 1530350"/>
                    <a:gd name="connsiteX1117" fmla="*/ 1927155 w 2420099"/>
                    <a:gd name="connsiteY1117" fmla="*/ 634080 h 1530350"/>
                    <a:gd name="connsiteX1118" fmla="*/ 1978782 w 2420099"/>
                    <a:gd name="connsiteY1118" fmla="*/ 667679 h 1530350"/>
                    <a:gd name="connsiteX1119" fmla="*/ 2030409 w 2420099"/>
                    <a:gd name="connsiteY1119" fmla="*/ 634079 h 1530350"/>
                    <a:gd name="connsiteX1120" fmla="*/ 1843130 w 2420099"/>
                    <a:gd name="connsiteY1120" fmla="*/ 600481 h 1530350"/>
                    <a:gd name="connsiteX1121" fmla="*/ 1791504 w 2420099"/>
                    <a:gd name="connsiteY1121" fmla="*/ 634079 h 1530350"/>
                    <a:gd name="connsiteX1122" fmla="*/ 1843131 w 2420099"/>
                    <a:gd name="connsiteY1122" fmla="*/ 667679 h 1530350"/>
                    <a:gd name="connsiteX1123" fmla="*/ 1894758 w 2420099"/>
                    <a:gd name="connsiteY1123" fmla="*/ 634080 h 1530350"/>
                    <a:gd name="connsiteX1124" fmla="*/ 1707482 w 2420099"/>
                    <a:gd name="connsiteY1124" fmla="*/ 600481 h 1530350"/>
                    <a:gd name="connsiteX1125" fmla="*/ 1655854 w 2420099"/>
                    <a:gd name="connsiteY1125" fmla="*/ 634080 h 1530350"/>
                    <a:gd name="connsiteX1126" fmla="*/ 1707480 w 2420099"/>
                    <a:gd name="connsiteY1126" fmla="*/ 667679 h 1530350"/>
                    <a:gd name="connsiteX1127" fmla="*/ 1759107 w 2420099"/>
                    <a:gd name="connsiteY1127" fmla="*/ 634079 h 1530350"/>
                    <a:gd name="connsiteX1128" fmla="*/ 1571830 w 2420099"/>
                    <a:gd name="connsiteY1128" fmla="*/ 600481 h 1530350"/>
                    <a:gd name="connsiteX1129" fmla="*/ 1520204 w 2420099"/>
                    <a:gd name="connsiteY1129" fmla="*/ 634080 h 1530350"/>
                    <a:gd name="connsiteX1130" fmla="*/ 1571830 w 2420099"/>
                    <a:gd name="connsiteY1130" fmla="*/ 667679 h 1530350"/>
                    <a:gd name="connsiteX1131" fmla="*/ 1623457 w 2420099"/>
                    <a:gd name="connsiteY1131" fmla="*/ 634080 h 1530350"/>
                    <a:gd name="connsiteX1132" fmla="*/ 961405 w 2420099"/>
                    <a:gd name="connsiteY1132" fmla="*/ 556341 h 1530350"/>
                    <a:gd name="connsiteX1133" fmla="*/ 909777 w 2420099"/>
                    <a:gd name="connsiteY1133" fmla="*/ 589940 h 1530350"/>
                    <a:gd name="connsiteX1134" fmla="*/ 961407 w 2420099"/>
                    <a:gd name="connsiteY1134" fmla="*/ 623539 h 1530350"/>
                    <a:gd name="connsiteX1135" fmla="*/ 1013036 w 2420099"/>
                    <a:gd name="connsiteY1135" fmla="*/ 589939 h 1530350"/>
                    <a:gd name="connsiteX1136" fmla="*/ 690109 w 2420099"/>
                    <a:gd name="connsiteY1136" fmla="*/ 556341 h 1530350"/>
                    <a:gd name="connsiteX1137" fmla="*/ 638480 w 2420099"/>
                    <a:gd name="connsiteY1137" fmla="*/ 589941 h 1530350"/>
                    <a:gd name="connsiteX1138" fmla="*/ 690105 w 2420099"/>
                    <a:gd name="connsiteY1138" fmla="*/ 623539 h 1530350"/>
                    <a:gd name="connsiteX1139" fmla="*/ 741734 w 2420099"/>
                    <a:gd name="connsiteY1139" fmla="*/ 589940 h 1530350"/>
                    <a:gd name="connsiteX1140" fmla="*/ 554460 w 2420099"/>
                    <a:gd name="connsiteY1140" fmla="*/ 556341 h 1530350"/>
                    <a:gd name="connsiteX1141" fmla="*/ 502832 w 2420099"/>
                    <a:gd name="connsiteY1141" fmla="*/ 589940 h 1530350"/>
                    <a:gd name="connsiteX1142" fmla="*/ 554459 w 2420099"/>
                    <a:gd name="connsiteY1142" fmla="*/ 623539 h 1530350"/>
                    <a:gd name="connsiteX1143" fmla="*/ 606084 w 2420099"/>
                    <a:gd name="connsiteY1143" fmla="*/ 589941 h 1530350"/>
                    <a:gd name="connsiteX1144" fmla="*/ 418807 w 2420099"/>
                    <a:gd name="connsiteY1144" fmla="*/ 556341 h 1530350"/>
                    <a:gd name="connsiteX1145" fmla="*/ 367179 w 2420099"/>
                    <a:gd name="connsiteY1145" fmla="*/ 589940 h 1530350"/>
                    <a:gd name="connsiteX1146" fmla="*/ 418806 w 2420099"/>
                    <a:gd name="connsiteY1146" fmla="*/ 623541 h 1530350"/>
                    <a:gd name="connsiteX1147" fmla="*/ 470434 w 2420099"/>
                    <a:gd name="connsiteY1147" fmla="*/ 589940 h 1530350"/>
                    <a:gd name="connsiteX1148" fmla="*/ 283152 w 2420099"/>
                    <a:gd name="connsiteY1148" fmla="*/ 556341 h 1530350"/>
                    <a:gd name="connsiteX1149" fmla="*/ 231529 w 2420099"/>
                    <a:gd name="connsiteY1149" fmla="*/ 589939 h 1530350"/>
                    <a:gd name="connsiteX1150" fmla="*/ 283156 w 2420099"/>
                    <a:gd name="connsiteY1150" fmla="*/ 623539 h 1530350"/>
                    <a:gd name="connsiteX1151" fmla="*/ 334785 w 2420099"/>
                    <a:gd name="connsiteY1151" fmla="*/ 589941 h 1530350"/>
                    <a:gd name="connsiteX1152" fmla="*/ 1232703 w 2420099"/>
                    <a:gd name="connsiteY1152" fmla="*/ 556341 h 1530350"/>
                    <a:gd name="connsiteX1153" fmla="*/ 1181078 w 2420099"/>
                    <a:gd name="connsiteY1153" fmla="*/ 589940 h 1530350"/>
                    <a:gd name="connsiteX1154" fmla="*/ 1232702 w 2420099"/>
                    <a:gd name="connsiteY1154" fmla="*/ 623538 h 1530350"/>
                    <a:gd name="connsiteX1155" fmla="*/ 1284329 w 2420099"/>
                    <a:gd name="connsiteY1155" fmla="*/ 589939 h 1530350"/>
                    <a:gd name="connsiteX1156" fmla="*/ 1097059 w 2420099"/>
                    <a:gd name="connsiteY1156" fmla="*/ 556341 h 1530350"/>
                    <a:gd name="connsiteX1157" fmla="*/ 1045436 w 2420099"/>
                    <a:gd name="connsiteY1157" fmla="*/ 589939 h 1530350"/>
                    <a:gd name="connsiteX1158" fmla="*/ 1097059 w 2420099"/>
                    <a:gd name="connsiteY1158" fmla="*/ 623539 h 1530350"/>
                    <a:gd name="connsiteX1159" fmla="*/ 1148681 w 2420099"/>
                    <a:gd name="connsiteY1159" fmla="*/ 589940 h 1530350"/>
                    <a:gd name="connsiteX1160" fmla="*/ 825758 w 2420099"/>
                    <a:gd name="connsiteY1160" fmla="*/ 556341 h 1530350"/>
                    <a:gd name="connsiteX1161" fmla="*/ 774129 w 2420099"/>
                    <a:gd name="connsiteY1161" fmla="*/ 589940 h 1530350"/>
                    <a:gd name="connsiteX1162" fmla="*/ 825758 w 2420099"/>
                    <a:gd name="connsiteY1162" fmla="*/ 623539 h 1530350"/>
                    <a:gd name="connsiteX1163" fmla="*/ 877384 w 2420099"/>
                    <a:gd name="connsiteY1163" fmla="*/ 589940 h 1530350"/>
                    <a:gd name="connsiteX1164" fmla="*/ 2317910 w 2420099"/>
                    <a:gd name="connsiteY1164" fmla="*/ 556340 h 1530350"/>
                    <a:gd name="connsiteX1165" fmla="*/ 2266283 w 2420099"/>
                    <a:gd name="connsiteY1165" fmla="*/ 589939 h 1530350"/>
                    <a:gd name="connsiteX1166" fmla="*/ 2317908 w 2420099"/>
                    <a:gd name="connsiteY1166" fmla="*/ 623537 h 1530350"/>
                    <a:gd name="connsiteX1167" fmla="*/ 2369535 w 2420099"/>
                    <a:gd name="connsiteY1167" fmla="*/ 589938 h 1530350"/>
                    <a:gd name="connsiteX1168" fmla="*/ 2046608 w 2420099"/>
                    <a:gd name="connsiteY1168" fmla="*/ 556340 h 1530350"/>
                    <a:gd name="connsiteX1169" fmla="*/ 1994980 w 2420099"/>
                    <a:gd name="connsiteY1169" fmla="*/ 589939 h 1530350"/>
                    <a:gd name="connsiteX1170" fmla="*/ 2046607 w 2420099"/>
                    <a:gd name="connsiteY1170" fmla="*/ 623538 h 1530350"/>
                    <a:gd name="connsiteX1171" fmla="*/ 2098235 w 2420099"/>
                    <a:gd name="connsiteY1171" fmla="*/ 589939 h 1530350"/>
                    <a:gd name="connsiteX1172" fmla="*/ 1775306 w 2420099"/>
                    <a:gd name="connsiteY1172" fmla="*/ 556340 h 1530350"/>
                    <a:gd name="connsiteX1173" fmla="*/ 1723679 w 2420099"/>
                    <a:gd name="connsiteY1173" fmla="*/ 589939 h 1530350"/>
                    <a:gd name="connsiteX1174" fmla="*/ 1775306 w 2420099"/>
                    <a:gd name="connsiteY1174" fmla="*/ 623538 h 1530350"/>
                    <a:gd name="connsiteX1175" fmla="*/ 1826933 w 2420099"/>
                    <a:gd name="connsiteY1175" fmla="*/ 589939 h 1530350"/>
                    <a:gd name="connsiteX1176" fmla="*/ 1504005 w 2420099"/>
                    <a:gd name="connsiteY1176" fmla="*/ 556340 h 1530350"/>
                    <a:gd name="connsiteX1177" fmla="*/ 1452378 w 2420099"/>
                    <a:gd name="connsiteY1177" fmla="*/ 589940 h 1530350"/>
                    <a:gd name="connsiteX1178" fmla="*/ 1504004 w 2420099"/>
                    <a:gd name="connsiteY1178" fmla="*/ 623538 h 1530350"/>
                    <a:gd name="connsiteX1179" fmla="*/ 1555631 w 2420099"/>
                    <a:gd name="connsiteY1179" fmla="*/ 589938 h 1530350"/>
                    <a:gd name="connsiteX1180" fmla="*/ 147507 w 2420099"/>
                    <a:gd name="connsiteY1180" fmla="*/ 556340 h 1530350"/>
                    <a:gd name="connsiteX1181" fmla="*/ 95878 w 2420099"/>
                    <a:gd name="connsiteY1181" fmla="*/ 589941 h 1530350"/>
                    <a:gd name="connsiteX1182" fmla="*/ 147503 w 2420099"/>
                    <a:gd name="connsiteY1182" fmla="*/ 623539 h 1530350"/>
                    <a:gd name="connsiteX1183" fmla="*/ 199131 w 2420099"/>
                    <a:gd name="connsiteY1183" fmla="*/ 589939 h 1530350"/>
                    <a:gd name="connsiteX1184" fmla="*/ 2182258 w 2420099"/>
                    <a:gd name="connsiteY1184" fmla="*/ 556339 h 1530350"/>
                    <a:gd name="connsiteX1185" fmla="*/ 2130630 w 2420099"/>
                    <a:gd name="connsiteY1185" fmla="*/ 589938 h 1530350"/>
                    <a:gd name="connsiteX1186" fmla="*/ 2182258 w 2420099"/>
                    <a:gd name="connsiteY1186" fmla="*/ 623538 h 1530350"/>
                    <a:gd name="connsiteX1187" fmla="*/ 2233887 w 2420099"/>
                    <a:gd name="connsiteY1187" fmla="*/ 589939 h 1530350"/>
                    <a:gd name="connsiteX1188" fmla="*/ 1910956 w 2420099"/>
                    <a:gd name="connsiteY1188" fmla="*/ 556339 h 1530350"/>
                    <a:gd name="connsiteX1189" fmla="*/ 1859328 w 2420099"/>
                    <a:gd name="connsiteY1189" fmla="*/ 589938 h 1530350"/>
                    <a:gd name="connsiteX1190" fmla="*/ 1910956 w 2420099"/>
                    <a:gd name="connsiteY1190" fmla="*/ 623538 h 1530350"/>
                    <a:gd name="connsiteX1191" fmla="*/ 1962584 w 2420099"/>
                    <a:gd name="connsiteY1191" fmla="*/ 589939 h 1530350"/>
                    <a:gd name="connsiteX1192" fmla="*/ 1639655 w 2420099"/>
                    <a:gd name="connsiteY1192" fmla="*/ 556339 h 1530350"/>
                    <a:gd name="connsiteX1193" fmla="*/ 1588028 w 2420099"/>
                    <a:gd name="connsiteY1193" fmla="*/ 589939 h 1530350"/>
                    <a:gd name="connsiteX1194" fmla="*/ 1639655 w 2420099"/>
                    <a:gd name="connsiteY1194" fmla="*/ 623538 h 1530350"/>
                    <a:gd name="connsiteX1195" fmla="*/ 1691282 w 2420099"/>
                    <a:gd name="connsiteY1195" fmla="*/ 589939 h 1530350"/>
                    <a:gd name="connsiteX1196" fmla="*/ 1368354 w 2420099"/>
                    <a:gd name="connsiteY1196" fmla="*/ 556339 h 1530350"/>
                    <a:gd name="connsiteX1197" fmla="*/ 1316727 w 2420099"/>
                    <a:gd name="connsiteY1197" fmla="*/ 589939 h 1530350"/>
                    <a:gd name="connsiteX1198" fmla="*/ 1368355 w 2420099"/>
                    <a:gd name="connsiteY1198" fmla="*/ 623539 h 1530350"/>
                    <a:gd name="connsiteX1199" fmla="*/ 1419983 w 2420099"/>
                    <a:gd name="connsiteY1199" fmla="*/ 589940 h 1530350"/>
                    <a:gd name="connsiteX1200" fmla="*/ 1029236 w 2420099"/>
                    <a:gd name="connsiteY1200" fmla="*/ 512200 h 1530350"/>
                    <a:gd name="connsiteX1201" fmla="*/ 977609 w 2420099"/>
                    <a:gd name="connsiteY1201" fmla="*/ 545799 h 1530350"/>
                    <a:gd name="connsiteX1202" fmla="*/ 1029236 w 2420099"/>
                    <a:gd name="connsiteY1202" fmla="*/ 579397 h 1530350"/>
                    <a:gd name="connsiteX1203" fmla="*/ 1080862 w 2420099"/>
                    <a:gd name="connsiteY1203" fmla="*/ 545798 h 1530350"/>
                    <a:gd name="connsiteX1204" fmla="*/ 215330 w 2420099"/>
                    <a:gd name="connsiteY1204" fmla="*/ 512200 h 1530350"/>
                    <a:gd name="connsiteX1205" fmla="*/ 163704 w 2420099"/>
                    <a:gd name="connsiteY1205" fmla="*/ 545799 h 1530350"/>
                    <a:gd name="connsiteX1206" fmla="*/ 215331 w 2420099"/>
                    <a:gd name="connsiteY1206" fmla="*/ 579397 h 1530350"/>
                    <a:gd name="connsiteX1207" fmla="*/ 266955 w 2420099"/>
                    <a:gd name="connsiteY1207" fmla="*/ 545799 h 1530350"/>
                    <a:gd name="connsiteX1208" fmla="*/ 757935 w 2420099"/>
                    <a:gd name="connsiteY1208" fmla="*/ 512200 h 1530350"/>
                    <a:gd name="connsiteX1209" fmla="*/ 706307 w 2420099"/>
                    <a:gd name="connsiteY1209" fmla="*/ 545799 h 1530350"/>
                    <a:gd name="connsiteX1210" fmla="*/ 757932 w 2420099"/>
                    <a:gd name="connsiteY1210" fmla="*/ 579399 h 1530350"/>
                    <a:gd name="connsiteX1211" fmla="*/ 809557 w 2420099"/>
                    <a:gd name="connsiteY1211" fmla="*/ 545799 h 1530350"/>
                    <a:gd name="connsiteX1212" fmla="*/ 486631 w 2420099"/>
                    <a:gd name="connsiteY1212" fmla="*/ 512200 h 1530350"/>
                    <a:gd name="connsiteX1213" fmla="*/ 435005 w 2420099"/>
                    <a:gd name="connsiteY1213" fmla="*/ 545799 h 1530350"/>
                    <a:gd name="connsiteX1214" fmla="*/ 486633 w 2420099"/>
                    <a:gd name="connsiteY1214" fmla="*/ 579398 h 1530350"/>
                    <a:gd name="connsiteX1215" fmla="*/ 538259 w 2420099"/>
                    <a:gd name="connsiteY1215" fmla="*/ 545799 h 1530350"/>
                    <a:gd name="connsiteX1216" fmla="*/ 1300530 w 2420099"/>
                    <a:gd name="connsiteY1216" fmla="*/ 512199 h 1530350"/>
                    <a:gd name="connsiteX1217" fmla="*/ 1248903 w 2420099"/>
                    <a:gd name="connsiteY1217" fmla="*/ 545799 h 1530350"/>
                    <a:gd name="connsiteX1218" fmla="*/ 1300527 w 2420099"/>
                    <a:gd name="connsiteY1218" fmla="*/ 579397 h 1530350"/>
                    <a:gd name="connsiteX1219" fmla="*/ 1352155 w 2420099"/>
                    <a:gd name="connsiteY1219" fmla="*/ 545797 h 1530350"/>
                    <a:gd name="connsiteX1220" fmla="*/ 1164877 w 2420099"/>
                    <a:gd name="connsiteY1220" fmla="*/ 512199 h 1530350"/>
                    <a:gd name="connsiteX1221" fmla="*/ 1113251 w 2420099"/>
                    <a:gd name="connsiteY1221" fmla="*/ 545798 h 1530350"/>
                    <a:gd name="connsiteX1222" fmla="*/ 1164879 w 2420099"/>
                    <a:gd name="connsiteY1222" fmla="*/ 579397 h 1530350"/>
                    <a:gd name="connsiteX1223" fmla="*/ 1216505 w 2420099"/>
                    <a:gd name="connsiteY1223" fmla="*/ 545798 h 1530350"/>
                    <a:gd name="connsiteX1224" fmla="*/ 893580 w 2420099"/>
                    <a:gd name="connsiteY1224" fmla="*/ 512199 h 1530350"/>
                    <a:gd name="connsiteX1225" fmla="*/ 841957 w 2420099"/>
                    <a:gd name="connsiteY1225" fmla="*/ 545799 h 1530350"/>
                    <a:gd name="connsiteX1226" fmla="*/ 893580 w 2420099"/>
                    <a:gd name="connsiteY1226" fmla="*/ 579398 h 1530350"/>
                    <a:gd name="connsiteX1227" fmla="*/ 945208 w 2420099"/>
                    <a:gd name="connsiteY1227" fmla="*/ 545799 h 1530350"/>
                    <a:gd name="connsiteX1228" fmla="*/ 622281 w 2420099"/>
                    <a:gd name="connsiteY1228" fmla="*/ 512199 h 1530350"/>
                    <a:gd name="connsiteX1229" fmla="*/ 570655 w 2420099"/>
                    <a:gd name="connsiteY1229" fmla="*/ 545799 h 1530350"/>
                    <a:gd name="connsiteX1230" fmla="*/ 622283 w 2420099"/>
                    <a:gd name="connsiteY1230" fmla="*/ 579399 h 1530350"/>
                    <a:gd name="connsiteX1231" fmla="*/ 673913 w 2420099"/>
                    <a:gd name="connsiteY1231" fmla="*/ 545799 h 1530350"/>
                    <a:gd name="connsiteX1232" fmla="*/ 350981 w 2420099"/>
                    <a:gd name="connsiteY1232" fmla="*/ 512199 h 1530350"/>
                    <a:gd name="connsiteX1233" fmla="*/ 299352 w 2420099"/>
                    <a:gd name="connsiteY1233" fmla="*/ 545798 h 1530350"/>
                    <a:gd name="connsiteX1234" fmla="*/ 350979 w 2420099"/>
                    <a:gd name="connsiteY1234" fmla="*/ 579399 h 1530350"/>
                    <a:gd name="connsiteX1235" fmla="*/ 402609 w 2420099"/>
                    <a:gd name="connsiteY1235" fmla="*/ 545799 h 1530350"/>
                    <a:gd name="connsiteX1236" fmla="*/ 1843132 w 2420099"/>
                    <a:gd name="connsiteY1236" fmla="*/ 512199 h 1530350"/>
                    <a:gd name="connsiteX1237" fmla="*/ 1791504 w 2420099"/>
                    <a:gd name="connsiteY1237" fmla="*/ 545798 h 1530350"/>
                    <a:gd name="connsiteX1238" fmla="*/ 1843130 w 2420099"/>
                    <a:gd name="connsiteY1238" fmla="*/ 579397 h 1530350"/>
                    <a:gd name="connsiteX1239" fmla="*/ 1894758 w 2420099"/>
                    <a:gd name="connsiteY1239" fmla="*/ 545797 h 1530350"/>
                    <a:gd name="connsiteX1240" fmla="*/ 1571832 w 2420099"/>
                    <a:gd name="connsiteY1240" fmla="*/ 512199 h 1530350"/>
                    <a:gd name="connsiteX1241" fmla="*/ 1520204 w 2420099"/>
                    <a:gd name="connsiteY1241" fmla="*/ 545798 h 1530350"/>
                    <a:gd name="connsiteX1242" fmla="*/ 1571829 w 2420099"/>
                    <a:gd name="connsiteY1242" fmla="*/ 579397 h 1530350"/>
                    <a:gd name="connsiteX1243" fmla="*/ 1623456 w 2420099"/>
                    <a:gd name="connsiteY1243" fmla="*/ 545797 h 1530350"/>
                    <a:gd name="connsiteX1244" fmla="*/ 2250083 w 2420099"/>
                    <a:gd name="connsiteY1244" fmla="*/ 512198 h 1530350"/>
                    <a:gd name="connsiteX1245" fmla="*/ 2198457 w 2420099"/>
                    <a:gd name="connsiteY1245" fmla="*/ 545797 h 1530350"/>
                    <a:gd name="connsiteX1246" fmla="*/ 2250085 w 2420099"/>
                    <a:gd name="connsiteY1246" fmla="*/ 579396 h 1530350"/>
                    <a:gd name="connsiteX1247" fmla="*/ 2301711 w 2420099"/>
                    <a:gd name="connsiteY1247" fmla="*/ 545798 h 1530350"/>
                    <a:gd name="connsiteX1248" fmla="*/ 2114434 w 2420099"/>
                    <a:gd name="connsiteY1248" fmla="*/ 512198 h 1530350"/>
                    <a:gd name="connsiteX1249" fmla="*/ 2062806 w 2420099"/>
                    <a:gd name="connsiteY1249" fmla="*/ 545798 h 1530350"/>
                    <a:gd name="connsiteX1250" fmla="*/ 2114433 w 2420099"/>
                    <a:gd name="connsiteY1250" fmla="*/ 579396 h 1530350"/>
                    <a:gd name="connsiteX1251" fmla="*/ 2166060 w 2420099"/>
                    <a:gd name="connsiteY1251" fmla="*/ 545797 h 1530350"/>
                    <a:gd name="connsiteX1252" fmla="*/ 1707480 w 2420099"/>
                    <a:gd name="connsiteY1252" fmla="*/ 512198 h 1530350"/>
                    <a:gd name="connsiteX1253" fmla="*/ 1655854 w 2420099"/>
                    <a:gd name="connsiteY1253" fmla="*/ 545797 h 1530350"/>
                    <a:gd name="connsiteX1254" fmla="*/ 1707481 w 2420099"/>
                    <a:gd name="connsiteY1254" fmla="*/ 579397 h 1530350"/>
                    <a:gd name="connsiteX1255" fmla="*/ 1759107 w 2420099"/>
                    <a:gd name="connsiteY1255" fmla="*/ 545798 h 1530350"/>
                    <a:gd name="connsiteX1256" fmla="*/ 1436179 w 2420099"/>
                    <a:gd name="connsiteY1256" fmla="*/ 512198 h 1530350"/>
                    <a:gd name="connsiteX1257" fmla="*/ 1384552 w 2420099"/>
                    <a:gd name="connsiteY1257" fmla="*/ 545797 h 1530350"/>
                    <a:gd name="connsiteX1258" fmla="*/ 1436180 w 2420099"/>
                    <a:gd name="connsiteY1258" fmla="*/ 579398 h 1530350"/>
                    <a:gd name="connsiteX1259" fmla="*/ 1487807 w 2420099"/>
                    <a:gd name="connsiteY1259" fmla="*/ 545798 h 1530350"/>
                    <a:gd name="connsiteX1260" fmla="*/ 1978782 w 2420099"/>
                    <a:gd name="connsiteY1260" fmla="*/ 512198 h 1530350"/>
                    <a:gd name="connsiteX1261" fmla="*/ 1927154 w 2420099"/>
                    <a:gd name="connsiteY1261" fmla="*/ 545797 h 1530350"/>
                    <a:gd name="connsiteX1262" fmla="*/ 1978783 w 2420099"/>
                    <a:gd name="connsiteY1262" fmla="*/ 579396 h 1530350"/>
                    <a:gd name="connsiteX1263" fmla="*/ 2030409 w 2420099"/>
                    <a:gd name="connsiteY1263" fmla="*/ 545798 h 1530350"/>
                    <a:gd name="connsiteX1264" fmla="*/ 825758 w 2420099"/>
                    <a:gd name="connsiteY1264" fmla="*/ 468059 h 1530350"/>
                    <a:gd name="connsiteX1265" fmla="*/ 774129 w 2420099"/>
                    <a:gd name="connsiteY1265" fmla="*/ 501657 h 1530350"/>
                    <a:gd name="connsiteX1266" fmla="*/ 825758 w 2420099"/>
                    <a:gd name="connsiteY1266" fmla="*/ 535256 h 1530350"/>
                    <a:gd name="connsiteX1267" fmla="*/ 877384 w 2420099"/>
                    <a:gd name="connsiteY1267" fmla="*/ 501658 h 1530350"/>
                    <a:gd name="connsiteX1268" fmla="*/ 1910957 w 2420099"/>
                    <a:gd name="connsiteY1268" fmla="*/ 468058 h 1530350"/>
                    <a:gd name="connsiteX1269" fmla="*/ 1859330 w 2420099"/>
                    <a:gd name="connsiteY1269" fmla="*/ 501657 h 1530350"/>
                    <a:gd name="connsiteX1270" fmla="*/ 1910956 w 2420099"/>
                    <a:gd name="connsiteY1270" fmla="*/ 535255 h 1530350"/>
                    <a:gd name="connsiteX1271" fmla="*/ 1962583 w 2420099"/>
                    <a:gd name="connsiteY1271" fmla="*/ 501656 h 1530350"/>
                    <a:gd name="connsiteX1272" fmla="*/ 1639656 w 2420099"/>
                    <a:gd name="connsiteY1272" fmla="*/ 468058 h 1530350"/>
                    <a:gd name="connsiteX1273" fmla="*/ 1588030 w 2420099"/>
                    <a:gd name="connsiteY1273" fmla="*/ 501656 h 1530350"/>
                    <a:gd name="connsiteX1274" fmla="*/ 1639655 w 2420099"/>
                    <a:gd name="connsiteY1274" fmla="*/ 535255 h 1530350"/>
                    <a:gd name="connsiteX1275" fmla="*/ 1691281 w 2420099"/>
                    <a:gd name="connsiteY1275" fmla="*/ 501656 h 1530350"/>
                    <a:gd name="connsiteX1276" fmla="*/ 1368355 w 2420099"/>
                    <a:gd name="connsiteY1276" fmla="*/ 468058 h 1530350"/>
                    <a:gd name="connsiteX1277" fmla="*/ 1316728 w 2420099"/>
                    <a:gd name="connsiteY1277" fmla="*/ 501657 h 1530350"/>
                    <a:gd name="connsiteX1278" fmla="*/ 1368354 w 2420099"/>
                    <a:gd name="connsiteY1278" fmla="*/ 535255 h 1530350"/>
                    <a:gd name="connsiteX1279" fmla="*/ 1419980 w 2420099"/>
                    <a:gd name="connsiteY1279" fmla="*/ 501656 h 1530350"/>
                    <a:gd name="connsiteX1280" fmla="*/ 1097059 w 2420099"/>
                    <a:gd name="connsiteY1280" fmla="*/ 468058 h 1530350"/>
                    <a:gd name="connsiteX1281" fmla="*/ 1045435 w 2420099"/>
                    <a:gd name="connsiteY1281" fmla="*/ 501659 h 1530350"/>
                    <a:gd name="connsiteX1282" fmla="*/ 1097059 w 2420099"/>
                    <a:gd name="connsiteY1282" fmla="*/ 535256 h 1530350"/>
                    <a:gd name="connsiteX1283" fmla="*/ 1148680 w 2420099"/>
                    <a:gd name="connsiteY1283" fmla="*/ 501657 h 1530350"/>
                    <a:gd name="connsiteX1284" fmla="*/ 961408 w 2420099"/>
                    <a:gd name="connsiteY1284" fmla="*/ 468058 h 1530350"/>
                    <a:gd name="connsiteX1285" fmla="*/ 909777 w 2420099"/>
                    <a:gd name="connsiteY1285" fmla="*/ 501658 h 1530350"/>
                    <a:gd name="connsiteX1286" fmla="*/ 961407 w 2420099"/>
                    <a:gd name="connsiteY1286" fmla="*/ 535256 h 1530350"/>
                    <a:gd name="connsiteX1287" fmla="*/ 1013036 w 2420099"/>
                    <a:gd name="connsiteY1287" fmla="*/ 501658 h 1530350"/>
                    <a:gd name="connsiteX1288" fmla="*/ 554460 w 2420099"/>
                    <a:gd name="connsiteY1288" fmla="*/ 468058 h 1530350"/>
                    <a:gd name="connsiteX1289" fmla="*/ 502829 w 2420099"/>
                    <a:gd name="connsiteY1289" fmla="*/ 501657 h 1530350"/>
                    <a:gd name="connsiteX1290" fmla="*/ 554460 w 2420099"/>
                    <a:gd name="connsiteY1290" fmla="*/ 535258 h 1530350"/>
                    <a:gd name="connsiteX1291" fmla="*/ 606087 w 2420099"/>
                    <a:gd name="connsiteY1291" fmla="*/ 501657 h 1530350"/>
                    <a:gd name="connsiteX1292" fmla="*/ 418806 w 2420099"/>
                    <a:gd name="connsiteY1292" fmla="*/ 468058 h 1530350"/>
                    <a:gd name="connsiteX1293" fmla="*/ 367181 w 2420099"/>
                    <a:gd name="connsiteY1293" fmla="*/ 501657 h 1530350"/>
                    <a:gd name="connsiteX1294" fmla="*/ 418809 w 2420099"/>
                    <a:gd name="connsiteY1294" fmla="*/ 535256 h 1530350"/>
                    <a:gd name="connsiteX1295" fmla="*/ 470432 w 2420099"/>
                    <a:gd name="connsiteY1295" fmla="*/ 501658 h 1530350"/>
                    <a:gd name="connsiteX1296" fmla="*/ 283156 w 2420099"/>
                    <a:gd name="connsiteY1296" fmla="*/ 468058 h 1530350"/>
                    <a:gd name="connsiteX1297" fmla="*/ 231530 w 2420099"/>
                    <a:gd name="connsiteY1297" fmla="*/ 501658 h 1530350"/>
                    <a:gd name="connsiteX1298" fmla="*/ 283152 w 2420099"/>
                    <a:gd name="connsiteY1298" fmla="*/ 535257 h 1530350"/>
                    <a:gd name="connsiteX1299" fmla="*/ 334785 w 2420099"/>
                    <a:gd name="connsiteY1299" fmla="*/ 501657 h 1530350"/>
                    <a:gd name="connsiteX1300" fmla="*/ 147504 w 2420099"/>
                    <a:gd name="connsiteY1300" fmla="*/ 468058 h 1530350"/>
                    <a:gd name="connsiteX1301" fmla="*/ 95879 w 2420099"/>
                    <a:gd name="connsiteY1301" fmla="*/ 501657 h 1530350"/>
                    <a:gd name="connsiteX1302" fmla="*/ 147506 w 2420099"/>
                    <a:gd name="connsiteY1302" fmla="*/ 535256 h 1530350"/>
                    <a:gd name="connsiteX1303" fmla="*/ 199131 w 2420099"/>
                    <a:gd name="connsiteY1303" fmla="*/ 501657 h 1530350"/>
                    <a:gd name="connsiteX1304" fmla="*/ 2182258 w 2420099"/>
                    <a:gd name="connsiteY1304" fmla="*/ 468058 h 1530350"/>
                    <a:gd name="connsiteX1305" fmla="*/ 2130633 w 2420099"/>
                    <a:gd name="connsiteY1305" fmla="*/ 501656 h 1530350"/>
                    <a:gd name="connsiteX1306" fmla="*/ 2182258 w 2420099"/>
                    <a:gd name="connsiteY1306" fmla="*/ 535255 h 1530350"/>
                    <a:gd name="connsiteX1307" fmla="*/ 2233885 w 2420099"/>
                    <a:gd name="connsiteY1307" fmla="*/ 501656 h 1530350"/>
                    <a:gd name="connsiteX1308" fmla="*/ 690106 w 2420099"/>
                    <a:gd name="connsiteY1308" fmla="*/ 468058 h 1530350"/>
                    <a:gd name="connsiteX1309" fmla="*/ 638480 w 2420099"/>
                    <a:gd name="connsiteY1309" fmla="*/ 501657 h 1530350"/>
                    <a:gd name="connsiteX1310" fmla="*/ 690110 w 2420099"/>
                    <a:gd name="connsiteY1310" fmla="*/ 535257 h 1530350"/>
                    <a:gd name="connsiteX1311" fmla="*/ 741734 w 2420099"/>
                    <a:gd name="connsiteY1311" fmla="*/ 501657 h 1530350"/>
                    <a:gd name="connsiteX1312" fmla="*/ 2046608 w 2420099"/>
                    <a:gd name="connsiteY1312" fmla="*/ 468057 h 1530350"/>
                    <a:gd name="connsiteX1313" fmla="*/ 1994980 w 2420099"/>
                    <a:gd name="connsiteY1313" fmla="*/ 501656 h 1530350"/>
                    <a:gd name="connsiteX1314" fmla="*/ 2046608 w 2420099"/>
                    <a:gd name="connsiteY1314" fmla="*/ 535255 h 1530350"/>
                    <a:gd name="connsiteX1315" fmla="*/ 2098236 w 2420099"/>
                    <a:gd name="connsiteY1315" fmla="*/ 501656 h 1530350"/>
                    <a:gd name="connsiteX1316" fmla="*/ 1775307 w 2420099"/>
                    <a:gd name="connsiteY1316" fmla="*/ 468057 h 1530350"/>
                    <a:gd name="connsiteX1317" fmla="*/ 1723678 w 2420099"/>
                    <a:gd name="connsiteY1317" fmla="*/ 501657 h 1530350"/>
                    <a:gd name="connsiteX1318" fmla="*/ 1775306 w 2420099"/>
                    <a:gd name="connsiteY1318" fmla="*/ 535255 h 1530350"/>
                    <a:gd name="connsiteX1319" fmla="*/ 1826933 w 2420099"/>
                    <a:gd name="connsiteY1319" fmla="*/ 501656 h 1530350"/>
                    <a:gd name="connsiteX1320" fmla="*/ 1504005 w 2420099"/>
                    <a:gd name="connsiteY1320" fmla="*/ 468057 h 1530350"/>
                    <a:gd name="connsiteX1321" fmla="*/ 1452377 w 2420099"/>
                    <a:gd name="connsiteY1321" fmla="*/ 501656 h 1530350"/>
                    <a:gd name="connsiteX1322" fmla="*/ 1504006 w 2420099"/>
                    <a:gd name="connsiteY1322" fmla="*/ 535256 h 1530350"/>
                    <a:gd name="connsiteX1323" fmla="*/ 1555633 w 2420099"/>
                    <a:gd name="connsiteY1323" fmla="*/ 501656 h 1530350"/>
                    <a:gd name="connsiteX1324" fmla="*/ 1232704 w 2420099"/>
                    <a:gd name="connsiteY1324" fmla="*/ 468057 h 1530350"/>
                    <a:gd name="connsiteX1325" fmla="*/ 1181076 w 2420099"/>
                    <a:gd name="connsiteY1325" fmla="*/ 501657 h 1530350"/>
                    <a:gd name="connsiteX1326" fmla="*/ 1232703 w 2420099"/>
                    <a:gd name="connsiteY1326" fmla="*/ 535256 h 1530350"/>
                    <a:gd name="connsiteX1327" fmla="*/ 1284331 w 2420099"/>
                    <a:gd name="connsiteY1327" fmla="*/ 501656 h 1530350"/>
                    <a:gd name="connsiteX1328" fmla="*/ 893580 w 2420099"/>
                    <a:gd name="connsiteY1328" fmla="*/ 423917 h 1530350"/>
                    <a:gd name="connsiteX1329" fmla="*/ 841957 w 2420099"/>
                    <a:gd name="connsiteY1329" fmla="*/ 457516 h 1530350"/>
                    <a:gd name="connsiteX1330" fmla="*/ 893577 w 2420099"/>
                    <a:gd name="connsiteY1330" fmla="*/ 491116 h 1530350"/>
                    <a:gd name="connsiteX1331" fmla="*/ 945208 w 2420099"/>
                    <a:gd name="connsiteY1331" fmla="*/ 457516 h 1530350"/>
                    <a:gd name="connsiteX1332" fmla="*/ 622283 w 2420099"/>
                    <a:gd name="connsiteY1332" fmla="*/ 423917 h 1530350"/>
                    <a:gd name="connsiteX1333" fmla="*/ 570659 w 2420099"/>
                    <a:gd name="connsiteY1333" fmla="*/ 457517 h 1530350"/>
                    <a:gd name="connsiteX1334" fmla="*/ 622282 w 2420099"/>
                    <a:gd name="connsiteY1334" fmla="*/ 491116 h 1530350"/>
                    <a:gd name="connsiteX1335" fmla="*/ 673909 w 2420099"/>
                    <a:gd name="connsiteY1335" fmla="*/ 457516 h 1530350"/>
                    <a:gd name="connsiteX1336" fmla="*/ 350979 w 2420099"/>
                    <a:gd name="connsiteY1336" fmla="*/ 423917 h 1530350"/>
                    <a:gd name="connsiteX1337" fmla="*/ 299352 w 2420099"/>
                    <a:gd name="connsiteY1337" fmla="*/ 457516 h 1530350"/>
                    <a:gd name="connsiteX1338" fmla="*/ 350981 w 2420099"/>
                    <a:gd name="connsiteY1338" fmla="*/ 491115 h 1530350"/>
                    <a:gd name="connsiteX1339" fmla="*/ 402605 w 2420099"/>
                    <a:gd name="connsiteY1339" fmla="*/ 457517 h 1530350"/>
                    <a:gd name="connsiteX1340" fmla="*/ 757929 w 2420099"/>
                    <a:gd name="connsiteY1340" fmla="*/ 423917 h 1530350"/>
                    <a:gd name="connsiteX1341" fmla="*/ 706307 w 2420099"/>
                    <a:gd name="connsiteY1341" fmla="*/ 457516 h 1530350"/>
                    <a:gd name="connsiteX1342" fmla="*/ 757935 w 2420099"/>
                    <a:gd name="connsiteY1342" fmla="*/ 491116 h 1530350"/>
                    <a:gd name="connsiteX1343" fmla="*/ 809561 w 2420099"/>
                    <a:gd name="connsiteY1343" fmla="*/ 457516 h 1530350"/>
                    <a:gd name="connsiteX1344" fmla="*/ 215330 w 2420099"/>
                    <a:gd name="connsiteY1344" fmla="*/ 423917 h 1530350"/>
                    <a:gd name="connsiteX1345" fmla="*/ 163703 w 2420099"/>
                    <a:gd name="connsiteY1345" fmla="*/ 457517 h 1530350"/>
                    <a:gd name="connsiteX1346" fmla="*/ 215328 w 2420099"/>
                    <a:gd name="connsiteY1346" fmla="*/ 491116 h 1530350"/>
                    <a:gd name="connsiteX1347" fmla="*/ 266955 w 2420099"/>
                    <a:gd name="connsiteY1347" fmla="*/ 457516 h 1530350"/>
                    <a:gd name="connsiteX1348" fmla="*/ 1571830 w 2420099"/>
                    <a:gd name="connsiteY1348" fmla="*/ 423916 h 1530350"/>
                    <a:gd name="connsiteX1349" fmla="*/ 1520204 w 2420099"/>
                    <a:gd name="connsiteY1349" fmla="*/ 457515 h 1530350"/>
                    <a:gd name="connsiteX1350" fmla="*/ 1571832 w 2420099"/>
                    <a:gd name="connsiteY1350" fmla="*/ 491114 h 1530350"/>
                    <a:gd name="connsiteX1351" fmla="*/ 1623458 w 2420099"/>
                    <a:gd name="connsiteY1351" fmla="*/ 457516 h 1530350"/>
                    <a:gd name="connsiteX1352" fmla="*/ 1300529 w 2420099"/>
                    <a:gd name="connsiteY1352" fmla="*/ 423916 h 1530350"/>
                    <a:gd name="connsiteX1353" fmla="*/ 1248902 w 2420099"/>
                    <a:gd name="connsiteY1353" fmla="*/ 457516 h 1530350"/>
                    <a:gd name="connsiteX1354" fmla="*/ 1300529 w 2420099"/>
                    <a:gd name="connsiteY1354" fmla="*/ 491115 h 1530350"/>
                    <a:gd name="connsiteX1355" fmla="*/ 1352156 w 2420099"/>
                    <a:gd name="connsiteY1355" fmla="*/ 457516 h 1530350"/>
                    <a:gd name="connsiteX1356" fmla="*/ 1029239 w 2420099"/>
                    <a:gd name="connsiteY1356" fmla="*/ 423916 h 1530350"/>
                    <a:gd name="connsiteX1357" fmla="*/ 977606 w 2420099"/>
                    <a:gd name="connsiteY1357" fmla="*/ 457517 h 1530350"/>
                    <a:gd name="connsiteX1358" fmla="*/ 1029234 w 2420099"/>
                    <a:gd name="connsiteY1358" fmla="*/ 491116 h 1530350"/>
                    <a:gd name="connsiteX1359" fmla="*/ 1080866 w 2420099"/>
                    <a:gd name="connsiteY1359" fmla="*/ 457516 h 1530350"/>
                    <a:gd name="connsiteX1360" fmla="*/ 486633 w 2420099"/>
                    <a:gd name="connsiteY1360" fmla="*/ 423916 h 1530350"/>
                    <a:gd name="connsiteX1361" fmla="*/ 435007 w 2420099"/>
                    <a:gd name="connsiteY1361" fmla="*/ 457517 h 1530350"/>
                    <a:gd name="connsiteX1362" fmla="*/ 486631 w 2420099"/>
                    <a:gd name="connsiteY1362" fmla="*/ 491116 h 1530350"/>
                    <a:gd name="connsiteX1363" fmla="*/ 538259 w 2420099"/>
                    <a:gd name="connsiteY1363" fmla="*/ 457516 h 1530350"/>
                    <a:gd name="connsiteX1364" fmla="*/ 1843131 w 2420099"/>
                    <a:gd name="connsiteY1364" fmla="*/ 423916 h 1530350"/>
                    <a:gd name="connsiteX1365" fmla="*/ 1791505 w 2420099"/>
                    <a:gd name="connsiteY1365" fmla="*/ 457516 h 1530350"/>
                    <a:gd name="connsiteX1366" fmla="*/ 1843132 w 2420099"/>
                    <a:gd name="connsiteY1366" fmla="*/ 491114 h 1530350"/>
                    <a:gd name="connsiteX1367" fmla="*/ 1894758 w 2420099"/>
                    <a:gd name="connsiteY1367" fmla="*/ 457516 h 1530350"/>
                    <a:gd name="connsiteX1368" fmla="*/ 1707482 w 2420099"/>
                    <a:gd name="connsiteY1368" fmla="*/ 423916 h 1530350"/>
                    <a:gd name="connsiteX1369" fmla="*/ 1655854 w 2420099"/>
                    <a:gd name="connsiteY1369" fmla="*/ 457516 h 1530350"/>
                    <a:gd name="connsiteX1370" fmla="*/ 1707480 w 2420099"/>
                    <a:gd name="connsiteY1370" fmla="*/ 491114 h 1530350"/>
                    <a:gd name="connsiteX1371" fmla="*/ 1759108 w 2420099"/>
                    <a:gd name="connsiteY1371" fmla="*/ 457515 h 1530350"/>
                    <a:gd name="connsiteX1372" fmla="*/ 1436181 w 2420099"/>
                    <a:gd name="connsiteY1372" fmla="*/ 423916 h 1530350"/>
                    <a:gd name="connsiteX1373" fmla="*/ 1384552 w 2420099"/>
                    <a:gd name="connsiteY1373" fmla="*/ 457516 h 1530350"/>
                    <a:gd name="connsiteX1374" fmla="*/ 1436178 w 2420099"/>
                    <a:gd name="connsiteY1374" fmla="*/ 491115 h 1530350"/>
                    <a:gd name="connsiteX1375" fmla="*/ 1487806 w 2420099"/>
                    <a:gd name="connsiteY1375" fmla="*/ 457514 h 1530350"/>
                    <a:gd name="connsiteX1376" fmla="*/ 1164879 w 2420099"/>
                    <a:gd name="connsiteY1376" fmla="*/ 423916 h 1530350"/>
                    <a:gd name="connsiteX1377" fmla="*/ 1113251 w 2420099"/>
                    <a:gd name="connsiteY1377" fmla="*/ 457516 h 1530350"/>
                    <a:gd name="connsiteX1378" fmla="*/ 1164877 w 2420099"/>
                    <a:gd name="connsiteY1378" fmla="*/ 491115 h 1530350"/>
                    <a:gd name="connsiteX1379" fmla="*/ 1216505 w 2420099"/>
                    <a:gd name="connsiteY1379" fmla="*/ 457516 h 1530350"/>
                    <a:gd name="connsiteX1380" fmla="*/ 1978783 w 2420099"/>
                    <a:gd name="connsiteY1380" fmla="*/ 423915 h 1530350"/>
                    <a:gd name="connsiteX1381" fmla="*/ 1927155 w 2420099"/>
                    <a:gd name="connsiteY1381" fmla="*/ 457516 h 1530350"/>
                    <a:gd name="connsiteX1382" fmla="*/ 1978782 w 2420099"/>
                    <a:gd name="connsiteY1382" fmla="*/ 491114 h 1530350"/>
                    <a:gd name="connsiteX1383" fmla="*/ 2030411 w 2420099"/>
                    <a:gd name="connsiteY1383" fmla="*/ 457514 h 1530350"/>
                    <a:gd name="connsiteX1384" fmla="*/ 2250085 w 2420099"/>
                    <a:gd name="connsiteY1384" fmla="*/ 423915 h 1530350"/>
                    <a:gd name="connsiteX1385" fmla="*/ 2198458 w 2420099"/>
                    <a:gd name="connsiteY1385" fmla="*/ 457516 h 1530350"/>
                    <a:gd name="connsiteX1386" fmla="*/ 2250083 w 2420099"/>
                    <a:gd name="connsiteY1386" fmla="*/ 491114 h 1530350"/>
                    <a:gd name="connsiteX1387" fmla="*/ 2301711 w 2420099"/>
                    <a:gd name="connsiteY1387" fmla="*/ 457515 h 1530350"/>
                    <a:gd name="connsiteX1388" fmla="*/ 2114433 w 2420099"/>
                    <a:gd name="connsiteY1388" fmla="*/ 423915 h 1530350"/>
                    <a:gd name="connsiteX1389" fmla="*/ 2062806 w 2420099"/>
                    <a:gd name="connsiteY1389" fmla="*/ 457514 h 1530350"/>
                    <a:gd name="connsiteX1390" fmla="*/ 2114434 w 2420099"/>
                    <a:gd name="connsiteY1390" fmla="*/ 491114 h 1530350"/>
                    <a:gd name="connsiteX1391" fmla="*/ 2166060 w 2420099"/>
                    <a:gd name="connsiteY1391" fmla="*/ 457516 h 1530350"/>
                    <a:gd name="connsiteX1392" fmla="*/ 1097059 w 2420099"/>
                    <a:gd name="connsiteY1392" fmla="*/ 379774 h 1530350"/>
                    <a:gd name="connsiteX1393" fmla="*/ 1045436 w 2420099"/>
                    <a:gd name="connsiteY1393" fmla="*/ 413375 h 1530350"/>
                    <a:gd name="connsiteX1394" fmla="*/ 1097059 w 2420099"/>
                    <a:gd name="connsiteY1394" fmla="*/ 446974 h 1530350"/>
                    <a:gd name="connsiteX1395" fmla="*/ 1148681 w 2420099"/>
                    <a:gd name="connsiteY1395" fmla="*/ 413375 h 1530350"/>
                    <a:gd name="connsiteX1396" fmla="*/ 961408 w 2420099"/>
                    <a:gd name="connsiteY1396" fmla="*/ 379774 h 1530350"/>
                    <a:gd name="connsiteX1397" fmla="*/ 909777 w 2420099"/>
                    <a:gd name="connsiteY1397" fmla="*/ 413376 h 1530350"/>
                    <a:gd name="connsiteX1398" fmla="*/ 961405 w 2420099"/>
                    <a:gd name="connsiteY1398" fmla="*/ 446973 h 1530350"/>
                    <a:gd name="connsiteX1399" fmla="*/ 1013036 w 2420099"/>
                    <a:gd name="connsiteY1399" fmla="*/ 413375 h 1530350"/>
                    <a:gd name="connsiteX1400" fmla="*/ 418809 w 2420099"/>
                    <a:gd name="connsiteY1400" fmla="*/ 379774 h 1530350"/>
                    <a:gd name="connsiteX1401" fmla="*/ 367179 w 2420099"/>
                    <a:gd name="connsiteY1401" fmla="*/ 413375 h 1530350"/>
                    <a:gd name="connsiteX1402" fmla="*/ 418806 w 2420099"/>
                    <a:gd name="connsiteY1402" fmla="*/ 446973 h 1530350"/>
                    <a:gd name="connsiteX1403" fmla="*/ 470434 w 2420099"/>
                    <a:gd name="connsiteY1403" fmla="*/ 413374 h 1530350"/>
                    <a:gd name="connsiteX1404" fmla="*/ 2046608 w 2420099"/>
                    <a:gd name="connsiteY1404" fmla="*/ 379774 h 1530350"/>
                    <a:gd name="connsiteX1405" fmla="*/ 1994981 w 2420099"/>
                    <a:gd name="connsiteY1405" fmla="*/ 413373 h 1530350"/>
                    <a:gd name="connsiteX1406" fmla="*/ 2046608 w 2420099"/>
                    <a:gd name="connsiteY1406" fmla="*/ 446973 h 1530350"/>
                    <a:gd name="connsiteX1407" fmla="*/ 2098235 w 2420099"/>
                    <a:gd name="connsiteY1407" fmla="*/ 413373 h 1530350"/>
                    <a:gd name="connsiteX1408" fmla="*/ 1775307 w 2420099"/>
                    <a:gd name="connsiteY1408" fmla="*/ 379774 h 1530350"/>
                    <a:gd name="connsiteX1409" fmla="*/ 1723680 w 2420099"/>
                    <a:gd name="connsiteY1409" fmla="*/ 413373 h 1530350"/>
                    <a:gd name="connsiteX1410" fmla="*/ 1775306 w 2420099"/>
                    <a:gd name="connsiteY1410" fmla="*/ 446973 h 1530350"/>
                    <a:gd name="connsiteX1411" fmla="*/ 1826933 w 2420099"/>
                    <a:gd name="connsiteY1411" fmla="*/ 413373 h 1530350"/>
                    <a:gd name="connsiteX1412" fmla="*/ 1504005 w 2420099"/>
                    <a:gd name="connsiteY1412" fmla="*/ 379774 h 1530350"/>
                    <a:gd name="connsiteX1413" fmla="*/ 1452380 w 2420099"/>
                    <a:gd name="connsiteY1413" fmla="*/ 413373 h 1530350"/>
                    <a:gd name="connsiteX1414" fmla="*/ 1504005 w 2420099"/>
                    <a:gd name="connsiteY1414" fmla="*/ 446973 h 1530350"/>
                    <a:gd name="connsiteX1415" fmla="*/ 1555631 w 2420099"/>
                    <a:gd name="connsiteY1415" fmla="*/ 413373 h 1530350"/>
                    <a:gd name="connsiteX1416" fmla="*/ 1232704 w 2420099"/>
                    <a:gd name="connsiteY1416" fmla="*/ 379774 h 1530350"/>
                    <a:gd name="connsiteX1417" fmla="*/ 1181078 w 2420099"/>
                    <a:gd name="connsiteY1417" fmla="*/ 413374 h 1530350"/>
                    <a:gd name="connsiteX1418" fmla="*/ 1232703 w 2420099"/>
                    <a:gd name="connsiteY1418" fmla="*/ 446973 h 1530350"/>
                    <a:gd name="connsiteX1419" fmla="*/ 1284329 w 2420099"/>
                    <a:gd name="connsiteY1419" fmla="*/ 413374 h 1530350"/>
                    <a:gd name="connsiteX1420" fmla="*/ 690106 w 2420099"/>
                    <a:gd name="connsiteY1420" fmla="*/ 379774 h 1530350"/>
                    <a:gd name="connsiteX1421" fmla="*/ 638480 w 2420099"/>
                    <a:gd name="connsiteY1421" fmla="*/ 413374 h 1530350"/>
                    <a:gd name="connsiteX1422" fmla="*/ 690106 w 2420099"/>
                    <a:gd name="connsiteY1422" fmla="*/ 446973 h 1530350"/>
                    <a:gd name="connsiteX1423" fmla="*/ 741734 w 2420099"/>
                    <a:gd name="connsiteY1423" fmla="*/ 413374 h 1530350"/>
                    <a:gd name="connsiteX1424" fmla="*/ 554460 w 2420099"/>
                    <a:gd name="connsiteY1424" fmla="*/ 379774 h 1530350"/>
                    <a:gd name="connsiteX1425" fmla="*/ 502832 w 2420099"/>
                    <a:gd name="connsiteY1425" fmla="*/ 413374 h 1530350"/>
                    <a:gd name="connsiteX1426" fmla="*/ 554460 w 2420099"/>
                    <a:gd name="connsiteY1426" fmla="*/ 446974 h 1530350"/>
                    <a:gd name="connsiteX1427" fmla="*/ 606084 w 2420099"/>
                    <a:gd name="connsiteY1427" fmla="*/ 413374 h 1530350"/>
                    <a:gd name="connsiteX1428" fmla="*/ 283152 w 2420099"/>
                    <a:gd name="connsiteY1428" fmla="*/ 379774 h 1530350"/>
                    <a:gd name="connsiteX1429" fmla="*/ 231529 w 2420099"/>
                    <a:gd name="connsiteY1429" fmla="*/ 413374 h 1530350"/>
                    <a:gd name="connsiteX1430" fmla="*/ 283152 w 2420099"/>
                    <a:gd name="connsiteY1430" fmla="*/ 446974 h 1530350"/>
                    <a:gd name="connsiteX1431" fmla="*/ 334780 w 2420099"/>
                    <a:gd name="connsiteY1431" fmla="*/ 413374 h 1530350"/>
                    <a:gd name="connsiteX1432" fmla="*/ 1910957 w 2420099"/>
                    <a:gd name="connsiteY1432" fmla="*/ 379773 h 1530350"/>
                    <a:gd name="connsiteX1433" fmla="*/ 1859330 w 2420099"/>
                    <a:gd name="connsiteY1433" fmla="*/ 413373 h 1530350"/>
                    <a:gd name="connsiteX1434" fmla="*/ 1910957 w 2420099"/>
                    <a:gd name="connsiteY1434" fmla="*/ 446973 h 1530350"/>
                    <a:gd name="connsiteX1435" fmla="*/ 1962584 w 2420099"/>
                    <a:gd name="connsiteY1435" fmla="*/ 413373 h 1530350"/>
                    <a:gd name="connsiteX1436" fmla="*/ 1639656 w 2420099"/>
                    <a:gd name="connsiteY1436" fmla="*/ 379773 h 1530350"/>
                    <a:gd name="connsiteX1437" fmla="*/ 1588028 w 2420099"/>
                    <a:gd name="connsiteY1437" fmla="*/ 413374 h 1530350"/>
                    <a:gd name="connsiteX1438" fmla="*/ 1639656 w 2420099"/>
                    <a:gd name="connsiteY1438" fmla="*/ 446974 h 1530350"/>
                    <a:gd name="connsiteX1439" fmla="*/ 1691284 w 2420099"/>
                    <a:gd name="connsiteY1439" fmla="*/ 413373 h 1530350"/>
                    <a:gd name="connsiteX1440" fmla="*/ 1368355 w 2420099"/>
                    <a:gd name="connsiteY1440" fmla="*/ 379773 h 1530350"/>
                    <a:gd name="connsiteX1441" fmla="*/ 1316727 w 2420099"/>
                    <a:gd name="connsiteY1441" fmla="*/ 413374 h 1530350"/>
                    <a:gd name="connsiteX1442" fmla="*/ 1368355 w 2420099"/>
                    <a:gd name="connsiteY1442" fmla="*/ 446973 h 1530350"/>
                    <a:gd name="connsiteX1443" fmla="*/ 1419982 w 2420099"/>
                    <a:gd name="connsiteY1443" fmla="*/ 413373 h 1530350"/>
                    <a:gd name="connsiteX1444" fmla="*/ 825754 w 2420099"/>
                    <a:gd name="connsiteY1444" fmla="*/ 379773 h 1530350"/>
                    <a:gd name="connsiteX1445" fmla="*/ 774129 w 2420099"/>
                    <a:gd name="connsiteY1445" fmla="*/ 413374 h 1530350"/>
                    <a:gd name="connsiteX1446" fmla="*/ 825758 w 2420099"/>
                    <a:gd name="connsiteY1446" fmla="*/ 446974 h 1530350"/>
                    <a:gd name="connsiteX1447" fmla="*/ 877384 w 2420099"/>
                    <a:gd name="connsiteY1447" fmla="*/ 413376 h 1530350"/>
                    <a:gd name="connsiteX1448" fmla="*/ 2182257 w 2420099"/>
                    <a:gd name="connsiteY1448" fmla="*/ 379771 h 1530350"/>
                    <a:gd name="connsiteX1449" fmla="*/ 2130630 w 2420099"/>
                    <a:gd name="connsiteY1449" fmla="*/ 413373 h 1530350"/>
                    <a:gd name="connsiteX1450" fmla="*/ 2182258 w 2420099"/>
                    <a:gd name="connsiteY1450" fmla="*/ 446973 h 1530350"/>
                    <a:gd name="connsiteX1451" fmla="*/ 2233887 w 2420099"/>
                    <a:gd name="connsiteY1451" fmla="*/ 413373 h 1530350"/>
                    <a:gd name="connsiteX1452" fmla="*/ 1029236 w 2420099"/>
                    <a:gd name="connsiteY1452" fmla="*/ 335633 h 1530350"/>
                    <a:gd name="connsiteX1453" fmla="*/ 977609 w 2420099"/>
                    <a:gd name="connsiteY1453" fmla="*/ 369233 h 1530350"/>
                    <a:gd name="connsiteX1454" fmla="*/ 1029239 w 2420099"/>
                    <a:gd name="connsiteY1454" fmla="*/ 402832 h 1530350"/>
                    <a:gd name="connsiteX1455" fmla="*/ 1080862 w 2420099"/>
                    <a:gd name="connsiteY1455" fmla="*/ 369232 h 1530350"/>
                    <a:gd name="connsiteX1456" fmla="*/ 757935 w 2420099"/>
                    <a:gd name="connsiteY1456" fmla="*/ 335633 h 1530350"/>
                    <a:gd name="connsiteX1457" fmla="*/ 706307 w 2420099"/>
                    <a:gd name="connsiteY1457" fmla="*/ 369233 h 1530350"/>
                    <a:gd name="connsiteX1458" fmla="*/ 757929 w 2420099"/>
                    <a:gd name="connsiteY1458" fmla="*/ 402832 h 1530350"/>
                    <a:gd name="connsiteX1459" fmla="*/ 809558 w 2420099"/>
                    <a:gd name="connsiteY1459" fmla="*/ 369233 h 1530350"/>
                    <a:gd name="connsiteX1460" fmla="*/ 486631 w 2420099"/>
                    <a:gd name="connsiteY1460" fmla="*/ 335632 h 1530350"/>
                    <a:gd name="connsiteX1461" fmla="*/ 435005 w 2420099"/>
                    <a:gd name="connsiteY1461" fmla="*/ 369232 h 1530350"/>
                    <a:gd name="connsiteX1462" fmla="*/ 486633 w 2420099"/>
                    <a:gd name="connsiteY1462" fmla="*/ 402832 h 1530350"/>
                    <a:gd name="connsiteX1463" fmla="*/ 538259 w 2420099"/>
                    <a:gd name="connsiteY1463" fmla="*/ 369233 h 1530350"/>
                    <a:gd name="connsiteX1464" fmla="*/ 1571832 w 2420099"/>
                    <a:gd name="connsiteY1464" fmla="*/ 335632 h 1530350"/>
                    <a:gd name="connsiteX1465" fmla="*/ 1520204 w 2420099"/>
                    <a:gd name="connsiteY1465" fmla="*/ 369232 h 1530350"/>
                    <a:gd name="connsiteX1466" fmla="*/ 1571829 w 2420099"/>
                    <a:gd name="connsiteY1466" fmla="*/ 402830 h 1530350"/>
                    <a:gd name="connsiteX1467" fmla="*/ 1623457 w 2420099"/>
                    <a:gd name="connsiteY1467" fmla="*/ 369229 h 1530350"/>
                    <a:gd name="connsiteX1468" fmla="*/ 1300531 w 2420099"/>
                    <a:gd name="connsiteY1468" fmla="*/ 335632 h 1530350"/>
                    <a:gd name="connsiteX1469" fmla="*/ 1248902 w 2420099"/>
                    <a:gd name="connsiteY1469" fmla="*/ 369233 h 1530350"/>
                    <a:gd name="connsiteX1470" fmla="*/ 1300529 w 2420099"/>
                    <a:gd name="connsiteY1470" fmla="*/ 402831 h 1530350"/>
                    <a:gd name="connsiteX1471" fmla="*/ 1352156 w 2420099"/>
                    <a:gd name="connsiteY1471" fmla="*/ 369229 h 1530350"/>
                    <a:gd name="connsiteX1472" fmla="*/ 2114433 w 2420099"/>
                    <a:gd name="connsiteY1472" fmla="*/ 335631 h 1530350"/>
                    <a:gd name="connsiteX1473" fmla="*/ 2062806 w 2420099"/>
                    <a:gd name="connsiteY1473" fmla="*/ 369229 h 1530350"/>
                    <a:gd name="connsiteX1474" fmla="*/ 2114433 w 2420099"/>
                    <a:gd name="connsiteY1474" fmla="*/ 402830 h 1530350"/>
                    <a:gd name="connsiteX1475" fmla="*/ 2166060 w 2420099"/>
                    <a:gd name="connsiteY1475" fmla="*/ 369229 h 1530350"/>
                    <a:gd name="connsiteX1476" fmla="*/ 1707481 w 2420099"/>
                    <a:gd name="connsiteY1476" fmla="*/ 335631 h 1530350"/>
                    <a:gd name="connsiteX1477" fmla="*/ 1655854 w 2420099"/>
                    <a:gd name="connsiteY1477" fmla="*/ 369230 h 1530350"/>
                    <a:gd name="connsiteX1478" fmla="*/ 1707482 w 2420099"/>
                    <a:gd name="connsiteY1478" fmla="*/ 402832 h 1530350"/>
                    <a:gd name="connsiteX1479" fmla="*/ 1759109 w 2420099"/>
                    <a:gd name="connsiteY1479" fmla="*/ 369230 h 1530350"/>
                    <a:gd name="connsiteX1480" fmla="*/ 1436179 w 2420099"/>
                    <a:gd name="connsiteY1480" fmla="*/ 335631 h 1530350"/>
                    <a:gd name="connsiteX1481" fmla="*/ 1384553 w 2420099"/>
                    <a:gd name="connsiteY1481" fmla="*/ 369230 h 1530350"/>
                    <a:gd name="connsiteX1482" fmla="*/ 1436180 w 2420099"/>
                    <a:gd name="connsiteY1482" fmla="*/ 402831 h 1530350"/>
                    <a:gd name="connsiteX1483" fmla="*/ 1487807 w 2420099"/>
                    <a:gd name="connsiteY1483" fmla="*/ 369230 h 1530350"/>
                    <a:gd name="connsiteX1484" fmla="*/ 1164877 w 2420099"/>
                    <a:gd name="connsiteY1484" fmla="*/ 335631 h 1530350"/>
                    <a:gd name="connsiteX1485" fmla="*/ 1113252 w 2420099"/>
                    <a:gd name="connsiteY1485" fmla="*/ 369230 h 1530350"/>
                    <a:gd name="connsiteX1486" fmla="*/ 1164879 w 2420099"/>
                    <a:gd name="connsiteY1486" fmla="*/ 402832 h 1530350"/>
                    <a:gd name="connsiteX1487" fmla="*/ 1216505 w 2420099"/>
                    <a:gd name="connsiteY1487" fmla="*/ 369233 h 1530350"/>
                    <a:gd name="connsiteX1488" fmla="*/ 893578 w 2420099"/>
                    <a:gd name="connsiteY1488" fmla="*/ 335631 h 1530350"/>
                    <a:gd name="connsiteX1489" fmla="*/ 841957 w 2420099"/>
                    <a:gd name="connsiteY1489" fmla="*/ 369231 h 1530350"/>
                    <a:gd name="connsiteX1490" fmla="*/ 893580 w 2420099"/>
                    <a:gd name="connsiteY1490" fmla="*/ 402833 h 1530350"/>
                    <a:gd name="connsiteX1491" fmla="*/ 945208 w 2420099"/>
                    <a:gd name="connsiteY1491" fmla="*/ 369233 h 1530350"/>
                    <a:gd name="connsiteX1492" fmla="*/ 622281 w 2420099"/>
                    <a:gd name="connsiteY1492" fmla="*/ 335631 h 1530350"/>
                    <a:gd name="connsiteX1493" fmla="*/ 570655 w 2420099"/>
                    <a:gd name="connsiteY1493" fmla="*/ 369231 h 1530350"/>
                    <a:gd name="connsiteX1494" fmla="*/ 622283 w 2420099"/>
                    <a:gd name="connsiteY1494" fmla="*/ 402832 h 1530350"/>
                    <a:gd name="connsiteX1495" fmla="*/ 673911 w 2420099"/>
                    <a:gd name="connsiteY1495" fmla="*/ 369232 h 1530350"/>
                    <a:gd name="connsiteX1496" fmla="*/ 350981 w 2420099"/>
                    <a:gd name="connsiteY1496" fmla="*/ 335631 h 1530350"/>
                    <a:gd name="connsiteX1497" fmla="*/ 299352 w 2420099"/>
                    <a:gd name="connsiteY1497" fmla="*/ 369233 h 1530350"/>
                    <a:gd name="connsiteX1498" fmla="*/ 350979 w 2420099"/>
                    <a:gd name="connsiteY1498" fmla="*/ 402832 h 1530350"/>
                    <a:gd name="connsiteX1499" fmla="*/ 402608 w 2420099"/>
                    <a:gd name="connsiteY1499" fmla="*/ 369231 h 1530350"/>
                    <a:gd name="connsiteX1500" fmla="*/ 1978783 w 2420099"/>
                    <a:gd name="connsiteY1500" fmla="*/ 335631 h 1530350"/>
                    <a:gd name="connsiteX1501" fmla="*/ 1927156 w 2420099"/>
                    <a:gd name="connsiteY1501" fmla="*/ 369229 h 1530350"/>
                    <a:gd name="connsiteX1502" fmla="*/ 1978783 w 2420099"/>
                    <a:gd name="connsiteY1502" fmla="*/ 402830 h 1530350"/>
                    <a:gd name="connsiteX1503" fmla="*/ 2030410 w 2420099"/>
                    <a:gd name="connsiteY1503" fmla="*/ 369229 h 1530350"/>
                    <a:gd name="connsiteX1504" fmla="*/ 1843133 w 2420099"/>
                    <a:gd name="connsiteY1504" fmla="*/ 335631 h 1530350"/>
                    <a:gd name="connsiteX1505" fmla="*/ 1791505 w 2420099"/>
                    <a:gd name="connsiteY1505" fmla="*/ 369231 h 1530350"/>
                    <a:gd name="connsiteX1506" fmla="*/ 1843130 w 2420099"/>
                    <a:gd name="connsiteY1506" fmla="*/ 402830 h 1530350"/>
                    <a:gd name="connsiteX1507" fmla="*/ 1894758 w 2420099"/>
                    <a:gd name="connsiteY1507" fmla="*/ 369229 h 1530350"/>
                    <a:gd name="connsiteX1508" fmla="*/ 1368355 w 2420099"/>
                    <a:gd name="connsiteY1508" fmla="*/ 291493 h 1530350"/>
                    <a:gd name="connsiteX1509" fmla="*/ 1316729 w 2420099"/>
                    <a:gd name="connsiteY1509" fmla="*/ 325090 h 1530350"/>
                    <a:gd name="connsiteX1510" fmla="*/ 1368355 w 2420099"/>
                    <a:gd name="connsiteY1510" fmla="*/ 358689 h 1530350"/>
                    <a:gd name="connsiteX1511" fmla="*/ 1419980 w 2420099"/>
                    <a:gd name="connsiteY1511" fmla="*/ 325090 h 1530350"/>
                    <a:gd name="connsiteX1512" fmla="*/ 1097059 w 2420099"/>
                    <a:gd name="connsiteY1512" fmla="*/ 291492 h 1530350"/>
                    <a:gd name="connsiteX1513" fmla="*/ 1045436 w 2420099"/>
                    <a:gd name="connsiteY1513" fmla="*/ 325091 h 1530350"/>
                    <a:gd name="connsiteX1514" fmla="*/ 1097059 w 2420099"/>
                    <a:gd name="connsiteY1514" fmla="*/ 358689 h 1530350"/>
                    <a:gd name="connsiteX1515" fmla="*/ 1148680 w 2420099"/>
                    <a:gd name="connsiteY1515" fmla="*/ 325090 h 1530350"/>
                    <a:gd name="connsiteX1516" fmla="*/ 825758 w 2420099"/>
                    <a:gd name="connsiteY1516" fmla="*/ 291492 h 1530350"/>
                    <a:gd name="connsiteX1517" fmla="*/ 774129 w 2420099"/>
                    <a:gd name="connsiteY1517" fmla="*/ 325091 h 1530350"/>
                    <a:gd name="connsiteX1518" fmla="*/ 825754 w 2420099"/>
                    <a:gd name="connsiteY1518" fmla="*/ 358689 h 1530350"/>
                    <a:gd name="connsiteX1519" fmla="*/ 877384 w 2420099"/>
                    <a:gd name="connsiteY1519" fmla="*/ 325091 h 1530350"/>
                    <a:gd name="connsiteX1520" fmla="*/ 1910957 w 2420099"/>
                    <a:gd name="connsiteY1520" fmla="*/ 291492 h 1530350"/>
                    <a:gd name="connsiteX1521" fmla="*/ 1859332 w 2420099"/>
                    <a:gd name="connsiteY1521" fmla="*/ 325090 h 1530350"/>
                    <a:gd name="connsiteX1522" fmla="*/ 1910956 w 2420099"/>
                    <a:gd name="connsiteY1522" fmla="*/ 358688 h 1530350"/>
                    <a:gd name="connsiteX1523" fmla="*/ 1962583 w 2420099"/>
                    <a:gd name="connsiteY1523" fmla="*/ 325089 h 1530350"/>
                    <a:gd name="connsiteX1524" fmla="*/ 1639656 w 2420099"/>
                    <a:gd name="connsiteY1524" fmla="*/ 291492 h 1530350"/>
                    <a:gd name="connsiteX1525" fmla="*/ 1588030 w 2420099"/>
                    <a:gd name="connsiteY1525" fmla="*/ 325090 h 1530350"/>
                    <a:gd name="connsiteX1526" fmla="*/ 1639655 w 2420099"/>
                    <a:gd name="connsiteY1526" fmla="*/ 358688 h 1530350"/>
                    <a:gd name="connsiteX1527" fmla="*/ 1691282 w 2420099"/>
                    <a:gd name="connsiteY1527" fmla="*/ 325090 h 1530350"/>
                    <a:gd name="connsiteX1528" fmla="*/ 690105 w 2420099"/>
                    <a:gd name="connsiteY1528" fmla="*/ 291492 h 1530350"/>
                    <a:gd name="connsiteX1529" fmla="*/ 638480 w 2420099"/>
                    <a:gd name="connsiteY1529" fmla="*/ 325090 h 1530350"/>
                    <a:gd name="connsiteX1530" fmla="*/ 690106 w 2420099"/>
                    <a:gd name="connsiteY1530" fmla="*/ 358689 h 1530350"/>
                    <a:gd name="connsiteX1531" fmla="*/ 741734 w 2420099"/>
                    <a:gd name="connsiteY1531" fmla="*/ 325090 h 1530350"/>
                    <a:gd name="connsiteX1532" fmla="*/ 554459 w 2420099"/>
                    <a:gd name="connsiteY1532" fmla="*/ 291492 h 1530350"/>
                    <a:gd name="connsiteX1533" fmla="*/ 502829 w 2420099"/>
                    <a:gd name="connsiteY1533" fmla="*/ 325090 h 1530350"/>
                    <a:gd name="connsiteX1534" fmla="*/ 554459 w 2420099"/>
                    <a:gd name="connsiteY1534" fmla="*/ 358689 h 1530350"/>
                    <a:gd name="connsiteX1535" fmla="*/ 606084 w 2420099"/>
                    <a:gd name="connsiteY1535" fmla="*/ 325090 h 1530350"/>
                    <a:gd name="connsiteX1536" fmla="*/ 418806 w 2420099"/>
                    <a:gd name="connsiteY1536" fmla="*/ 291492 h 1530350"/>
                    <a:gd name="connsiteX1537" fmla="*/ 367181 w 2420099"/>
                    <a:gd name="connsiteY1537" fmla="*/ 325090 h 1530350"/>
                    <a:gd name="connsiteX1538" fmla="*/ 418807 w 2420099"/>
                    <a:gd name="connsiteY1538" fmla="*/ 358689 h 1530350"/>
                    <a:gd name="connsiteX1539" fmla="*/ 470432 w 2420099"/>
                    <a:gd name="connsiteY1539" fmla="*/ 325091 h 1530350"/>
                    <a:gd name="connsiteX1540" fmla="*/ 1232704 w 2420099"/>
                    <a:gd name="connsiteY1540" fmla="*/ 291491 h 1530350"/>
                    <a:gd name="connsiteX1541" fmla="*/ 1181077 w 2420099"/>
                    <a:gd name="connsiteY1541" fmla="*/ 325090 h 1530350"/>
                    <a:gd name="connsiteX1542" fmla="*/ 1232704 w 2420099"/>
                    <a:gd name="connsiteY1542" fmla="*/ 358689 h 1530350"/>
                    <a:gd name="connsiteX1543" fmla="*/ 1284332 w 2420099"/>
                    <a:gd name="connsiteY1543" fmla="*/ 325090 h 1530350"/>
                    <a:gd name="connsiteX1544" fmla="*/ 961405 w 2420099"/>
                    <a:gd name="connsiteY1544" fmla="*/ 291491 h 1530350"/>
                    <a:gd name="connsiteX1545" fmla="*/ 909777 w 2420099"/>
                    <a:gd name="connsiteY1545" fmla="*/ 325090 h 1530350"/>
                    <a:gd name="connsiteX1546" fmla="*/ 961405 w 2420099"/>
                    <a:gd name="connsiteY1546" fmla="*/ 358689 h 1530350"/>
                    <a:gd name="connsiteX1547" fmla="*/ 1013036 w 2420099"/>
                    <a:gd name="connsiteY1547" fmla="*/ 325091 h 1530350"/>
                    <a:gd name="connsiteX1548" fmla="*/ 283152 w 2420099"/>
                    <a:gd name="connsiteY1548" fmla="*/ 291491 h 1530350"/>
                    <a:gd name="connsiteX1549" fmla="*/ 231529 w 2420099"/>
                    <a:gd name="connsiteY1549" fmla="*/ 325090 h 1530350"/>
                    <a:gd name="connsiteX1550" fmla="*/ 283152 w 2420099"/>
                    <a:gd name="connsiteY1550" fmla="*/ 358689 h 1530350"/>
                    <a:gd name="connsiteX1551" fmla="*/ 334785 w 2420099"/>
                    <a:gd name="connsiteY1551" fmla="*/ 325090 h 1530350"/>
                    <a:gd name="connsiteX1552" fmla="*/ 2046608 w 2420099"/>
                    <a:gd name="connsiteY1552" fmla="*/ 291491 h 1530350"/>
                    <a:gd name="connsiteX1553" fmla="*/ 1994980 w 2420099"/>
                    <a:gd name="connsiteY1553" fmla="*/ 325090 h 1530350"/>
                    <a:gd name="connsiteX1554" fmla="*/ 2046608 w 2420099"/>
                    <a:gd name="connsiteY1554" fmla="*/ 358689 h 1530350"/>
                    <a:gd name="connsiteX1555" fmla="*/ 2098235 w 2420099"/>
                    <a:gd name="connsiteY1555" fmla="*/ 325089 h 1530350"/>
                    <a:gd name="connsiteX1556" fmla="*/ 1775307 w 2420099"/>
                    <a:gd name="connsiteY1556" fmla="*/ 291491 h 1530350"/>
                    <a:gd name="connsiteX1557" fmla="*/ 1723679 w 2420099"/>
                    <a:gd name="connsiteY1557" fmla="*/ 325090 h 1530350"/>
                    <a:gd name="connsiteX1558" fmla="*/ 1775307 w 2420099"/>
                    <a:gd name="connsiteY1558" fmla="*/ 358689 h 1530350"/>
                    <a:gd name="connsiteX1559" fmla="*/ 1826935 w 2420099"/>
                    <a:gd name="connsiteY1559" fmla="*/ 325090 h 1530350"/>
                    <a:gd name="connsiteX1560" fmla="*/ 1504006 w 2420099"/>
                    <a:gd name="connsiteY1560" fmla="*/ 291491 h 1530350"/>
                    <a:gd name="connsiteX1561" fmla="*/ 1452377 w 2420099"/>
                    <a:gd name="connsiteY1561" fmla="*/ 325090 h 1530350"/>
                    <a:gd name="connsiteX1562" fmla="*/ 1504005 w 2420099"/>
                    <a:gd name="connsiteY1562" fmla="*/ 358689 h 1530350"/>
                    <a:gd name="connsiteX1563" fmla="*/ 1555633 w 2420099"/>
                    <a:gd name="connsiteY1563" fmla="*/ 325090 h 1530350"/>
                    <a:gd name="connsiteX1564" fmla="*/ 1029236 w 2420099"/>
                    <a:gd name="connsiteY1564" fmla="*/ 247352 h 1530350"/>
                    <a:gd name="connsiteX1565" fmla="*/ 977606 w 2420099"/>
                    <a:gd name="connsiteY1565" fmla="*/ 280949 h 1530350"/>
                    <a:gd name="connsiteX1566" fmla="*/ 1029236 w 2420099"/>
                    <a:gd name="connsiteY1566" fmla="*/ 314549 h 1530350"/>
                    <a:gd name="connsiteX1567" fmla="*/ 1080866 w 2420099"/>
                    <a:gd name="connsiteY1567" fmla="*/ 280950 h 1530350"/>
                    <a:gd name="connsiteX1568" fmla="*/ 622282 w 2420099"/>
                    <a:gd name="connsiteY1568" fmla="*/ 247352 h 1530350"/>
                    <a:gd name="connsiteX1569" fmla="*/ 570655 w 2420099"/>
                    <a:gd name="connsiteY1569" fmla="*/ 280950 h 1530350"/>
                    <a:gd name="connsiteX1570" fmla="*/ 622281 w 2420099"/>
                    <a:gd name="connsiteY1570" fmla="*/ 314548 h 1530350"/>
                    <a:gd name="connsiteX1571" fmla="*/ 673909 w 2420099"/>
                    <a:gd name="connsiteY1571" fmla="*/ 280950 h 1530350"/>
                    <a:gd name="connsiteX1572" fmla="*/ 486633 w 2420099"/>
                    <a:gd name="connsiteY1572" fmla="*/ 247352 h 1530350"/>
                    <a:gd name="connsiteX1573" fmla="*/ 435007 w 2420099"/>
                    <a:gd name="connsiteY1573" fmla="*/ 280950 h 1530350"/>
                    <a:gd name="connsiteX1574" fmla="*/ 486631 w 2420099"/>
                    <a:gd name="connsiteY1574" fmla="*/ 314548 h 1530350"/>
                    <a:gd name="connsiteX1575" fmla="*/ 538259 w 2420099"/>
                    <a:gd name="connsiteY1575" fmla="*/ 280950 h 1530350"/>
                    <a:gd name="connsiteX1576" fmla="*/ 1843131 w 2420099"/>
                    <a:gd name="connsiteY1576" fmla="*/ 247352 h 1530350"/>
                    <a:gd name="connsiteX1577" fmla="*/ 1791505 w 2420099"/>
                    <a:gd name="connsiteY1577" fmla="*/ 280949 h 1530350"/>
                    <a:gd name="connsiteX1578" fmla="*/ 1843134 w 2420099"/>
                    <a:gd name="connsiteY1578" fmla="*/ 314548 h 1530350"/>
                    <a:gd name="connsiteX1579" fmla="*/ 1894759 w 2420099"/>
                    <a:gd name="connsiteY1579" fmla="*/ 280950 h 1530350"/>
                    <a:gd name="connsiteX1580" fmla="*/ 1571830 w 2420099"/>
                    <a:gd name="connsiteY1580" fmla="*/ 247352 h 1530350"/>
                    <a:gd name="connsiteX1581" fmla="*/ 1520204 w 2420099"/>
                    <a:gd name="connsiteY1581" fmla="*/ 280949 h 1530350"/>
                    <a:gd name="connsiteX1582" fmla="*/ 1571832 w 2420099"/>
                    <a:gd name="connsiteY1582" fmla="*/ 314548 h 1530350"/>
                    <a:gd name="connsiteX1583" fmla="*/ 1623457 w 2420099"/>
                    <a:gd name="connsiteY1583" fmla="*/ 280950 h 1530350"/>
                    <a:gd name="connsiteX1584" fmla="*/ 1300528 w 2420099"/>
                    <a:gd name="connsiteY1584" fmla="*/ 247352 h 1530350"/>
                    <a:gd name="connsiteX1585" fmla="*/ 1248903 w 2420099"/>
                    <a:gd name="connsiteY1585" fmla="*/ 280949 h 1530350"/>
                    <a:gd name="connsiteX1586" fmla="*/ 1300530 w 2420099"/>
                    <a:gd name="connsiteY1586" fmla="*/ 314548 h 1530350"/>
                    <a:gd name="connsiteX1587" fmla="*/ 1352156 w 2420099"/>
                    <a:gd name="connsiteY1587" fmla="*/ 280950 h 1530350"/>
                    <a:gd name="connsiteX1588" fmla="*/ 757927 w 2420099"/>
                    <a:gd name="connsiteY1588" fmla="*/ 247352 h 1530350"/>
                    <a:gd name="connsiteX1589" fmla="*/ 706304 w 2420099"/>
                    <a:gd name="connsiteY1589" fmla="*/ 280950 h 1530350"/>
                    <a:gd name="connsiteX1590" fmla="*/ 757929 w 2420099"/>
                    <a:gd name="connsiteY1590" fmla="*/ 314548 h 1530350"/>
                    <a:gd name="connsiteX1591" fmla="*/ 809557 w 2420099"/>
                    <a:gd name="connsiteY1591" fmla="*/ 280950 h 1530350"/>
                    <a:gd name="connsiteX1592" fmla="*/ 1164879 w 2420099"/>
                    <a:gd name="connsiteY1592" fmla="*/ 247351 h 1530350"/>
                    <a:gd name="connsiteX1593" fmla="*/ 1113252 w 2420099"/>
                    <a:gd name="connsiteY1593" fmla="*/ 280950 h 1530350"/>
                    <a:gd name="connsiteX1594" fmla="*/ 1164877 w 2420099"/>
                    <a:gd name="connsiteY1594" fmla="*/ 314548 h 1530350"/>
                    <a:gd name="connsiteX1595" fmla="*/ 1216506 w 2420099"/>
                    <a:gd name="connsiteY1595" fmla="*/ 280949 h 1530350"/>
                    <a:gd name="connsiteX1596" fmla="*/ 893580 w 2420099"/>
                    <a:gd name="connsiteY1596" fmla="*/ 247351 h 1530350"/>
                    <a:gd name="connsiteX1597" fmla="*/ 841957 w 2420099"/>
                    <a:gd name="connsiteY1597" fmla="*/ 280950 h 1530350"/>
                    <a:gd name="connsiteX1598" fmla="*/ 893578 w 2420099"/>
                    <a:gd name="connsiteY1598" fmla="*/ 314548 h 1530350"/>
                    <a:gd name="connsiteX1599" fmla="*/ 945208 w 2420099"/>
                    <a:gd name="connsiteY1599" fmla="*/ 280949 h 1530350"/>
                    <a:gd name="connsiteX1600" fmla="*/ 1436181 w 2420099"/>
                    <a:gd name="connsiteY1600" fmla="*/ 247350 h 1530350"/>
                    <a:gd name="connsiteX1601" fmla="*/ 1384553 w 2420099"/>
                    <a:gd name="connsiteY1601" fmla="*/ 280950 h 1530350"/>
                    <a:gd name="connsiteX1602" fmla="*/ 1436179 w 2420099"/>
                    <a:gd name="connsiteY1602" fmla="*/ 314548 h 1530350"/>
                    <a:gd name="connsiteX1603" fmla="*/ 1487807 w 2420099"/>
                    <a:gd name="connsiteY1603" fmla="*/ 280950 h 1530350"/>
                    <a:gd name="connsiteX1604" fmla="*/ 350981 w 2420099"/>
                    <a:gd name="connsiteY1604" fmla="*/ 247350 h 1530350"/>
                    <a:gd name="connsiteX1605" fmla="*/ 299352 w 2420099"/>
                    <a:gd name="connsiteY1605" fmla="*/ 280950 h 1530350"/>
                    <a:gd name="connsiteX1606" fmla="*/ 350981 w 2420099"/>
                    <a:gd name="connsiteY1606" fmla="*/ 314548 h 1530350"/>
                    <a:gd name="connsiteX1607" fmla="*/ 402605 w 2420099"/>
                    <a:gd name="connsiteY1607" fmla="*/ 280950 h 1530350"/>
                    <a:gd name="connsiteX1608" fmla="*/ 1978784 w 2420099"/>
                    <a:gd name="connsiteY1608" fmla="*/ 247350 h 1530350"/>
                    <a:gd name="connsiteX1609" fmla="*/ 1927156 w 2420099"/>
                    <a:gd name="connsiteY1609" fmla="*/ 280950 h 1530350"/>
                    <a:gd name="connsiteX1610" fmla="*/ 1978781 w 2420099"/>
                    <a:gd name="connsiteY1610" fmla="*/ 314547 h 1530350"/>
                    <a:gd name="connsiteX1611" fmla="*/ 2030409 w 2420099"/>
                    <a:gd name="connsiteY1611" fmla="*/ 280949 h 1530350"/>
                    <a:gd name="connsiteX1612" fmla="*/ 1707482 w 2420099"/>
                    <a:gd name="connsiteY1612" fmla="*/ 247350 h 1530350"/>
                    <a:gd name="connsiteX1613" fmla="*/ 1655854 w 2420099"/>
                    <a:gd name="connsiteY1613" fmla="*/ 280950 h 1530350"/>
                    <a:gd name="connsiteX1614" fmla="*/ 1707480 w 2420099"/>
                    <a:gd name="connsiteY1614" fmla="*/ 314547 h 1530350"/>
                    <a:gd name="connsiteX1615" fmla="*/ 1759108 w 2420099"/>
                    <a:gd name="connsiteY1615" fmla="*/ 280949 h 1530350"/>
                    <a:gd name="connsiteX1616" fmla="*/ 1232704 w 2420099"/>
                    <a:gd name="connsiteY1616" fmla="*/ 203209 h 1530350"/>
                    <a:gd name="connsiteX1617" fmla="*/ 1181078 w 2420099"/>
                    <a:gd name="connsiteY1617" fmla="*/ 236808 h 1530350"/>
                    <a:gd name="connsiteX1618" fmla="*/ 1232704 w 2420099"/>
                    <a:gd name="connsiteY1618" fmla="*/ 270407 h 1530350"/>
                    <a:gd name="connsiteX1619" fmla="*/ 1284330 w 2420099"/>
                    <a:gd name="connsiteY1619" fmla="*/ 236810 h 1530350"/>
                    <a:gd name="connsiteX1620" fmla="*/ 690106 w 2420099"/>
                    <a:gd name="connsiteY1620" fmla="*/ 203209 h 1530350"/>
                    <a:gd name="connsiteX1621" fmla="*/ 638479 w 2420099"/>
                    <a:gd name="connsiteY1621" fmla="*/ 236810 h 1530350"/>
                    <a:gd name="connsiteX1622" fmla="*/ 690104 w 2420099"/>
                    <a:gd name="connsiteY1622" fmla="*/ 270407 h 1530350"/>
                    <a:gd name="connsiteX1623" fmla="*/ 741734 w 2420099"/>
                    <a:gd name="connsiteY1623" fmla="*/ 236810 h 1530350"/>
                    <a:gd name="connsiteX1624" fmla="*/ 1775306 w 2420099"/>
                    <a:gd name="connsiteY1624" fmla="*/ 203208 h 1530350"/>
                    <a:gd name="connsiteX1625" fmla="*/ 1723681 w 2420099"/>
                    <a:gd name="connsiteY1625" fmla="*/ 236808 h 1530350"/>
                    <a:gd name="connsiteX1626" fmla="*/ 1775306 w 2420099"/>
                    <a:gd name="connsiteY1626" fmla="*/ 270407 h 1530350"/>
                    <a:gd name="connsiteX1627" fmla="*/ 1826933 w 2420099"/>
                    <a:gd name="connsiteY1627" fmla="*/ 236809 h 1530350"/>
                    <a:gd name="connsiteX1628" fmla="*/ 1504006 w 2420099"/>
                    <a:gd name="connsiteY1628" fmla="*/ 203208 h 1530350"/>
                    <a:gd name="connsiteX1629" fmla="*/ 1452379 w 2420099"/>
                    <a:gd name="connsiteY1629" fmla="*/ 236808 h 1530350"/>
                    <a:gd name="connsiteX1630" fmla="*/ 1504005 w 2420099"/>
                    <a:gd name="connsiteY1630" fmla="*/ 270407 h 1530350"/>
                    <a:gd name="connsiteX1631" fmla="*/ 1555632 w 2420099"/>
                    <a:gd name="connsiteY1631" fmla="*/ 236810 h 1530350"/>
                    <a:gd name="connsiteX1632" fmla="*/ 961407 w 2420099"/>
                    <a:gd name="connsiteY1632" fmla="*/ 203208 h 1530350"/>
                    <a:gd name="connsiteX1633" fmla="*/ 909777 w 2420099"/>
                    <a:gd name="connsiteY1633" fmla="*/ 236810 h 1530350"/>
                    <a:gd name="connsiteX1634" fmla="*/ 961405 w 2420099"/>
                    <a:gd name="connsiteY1634" fmla="*/ 270407 h 1530350"/>
                    <a:gd name="connsiteX1635" fmla="*/ 1013036 w 2420099"/>
                    <a:gd name="connsiteY1635" fmla="*/ 236809 h 1530350"/>
                    <a:gd name="connsiteX1636" fmla="*/ 554459 w 2420099"/>
                    <a:gd name="connsiteY1636" fmla="*/ 203208 h 1530350"/>
                    <a:gd name="connsiteX1637" fmla="*/ 502832 w 2420099"/>
                    <a:gd name="connsiteY1637" fmla="*/ 236810 h 1530350"/>
                    <a:gd name="connsiteX1638" fmla="*/ 554459 w 2420099"/>
                    <a:gd name="connsiteY1638" fmla="*/ 270409 h 1530350"/>
                    <a:gd name="connsiteX1639" fmla="*/ 606084 w 2420099"/>
                    <a:gd name="connsiteY1639" fmla="*/ 236810 h 1530350"/>
                    <a:gd name="connsiteX1640" fmla="*/ 418809 w 2420099"/>
                    <a:gd name="connsiteY1640" fmla="*/ 203208 h 1530350"/>
                    <a:gd name="connsiteX1641" fmla="*/ 367179 w 2420099"/>
                    <a:gd name="connsiteY1641" fmla="*/ 236810 h 1530350"/>
                    <a:gd name="connsiteX1642" fmla="*/ 418806 w 2420099"/>
                    <a:gd name="connsiteY1642" fmla="*/ 270407 h 1530350"/>
                    <a:gd name="connsiteX1643" fmla="*/ 470434 w 2420099"/>
                    <a:gd name="connsiteY1643" fmla="*/ 236810 h 1530350"/>
                    <a:gd name="connsiteX1644" fmla="*/ 1910958 w 2420099"/>
                    <a:gd name="connsiteY1644" fmla="*/ 203207 h 1530350"/>
                    <a:gd name="connsiteX1645" fmla="*/ 1859330 w 2420099"/>
                    <a:gd name="connsiteY1645" fmla="*/ 236810 h 1530350"/>
                    <a:gd name="connsiteX1646" fmla="*/ 1910959 w 2420099"/>
                    <a:gd name="connsiteY1646" fmla="*/ 270409 h 1530350"/>
                    <a:gd name="connsiteX1647" fmla="*/ 1962585 w 2420099"/>
                    <a:gd name="connsiteY1647" fmla="*/ 236810 h 1530350"/>
                    <a:gd name="connsiteX1648" fmla="*/ 1639657 w 2420099"/>
                    <a:gd name="connsiteY1648" fmla="*/ 203207 h 1530350"/>
                    <a:gd name="connsiteX1649" fmla="*/ 1588028 w 2420099"/>
                    <a:gd name="connsiteY1649" fmla="*/ 236810 h 1530350"/>
                    <a:gd name="connsiteX1650" fmla="*/ 1639656 w 2420099"/>
                    <a:gd name="connsiteY1650" fmla="*/ 270409 h 1530350"/>
                    <a:gd name="connsiteX1651" fmla="*/ 1691283 w 2420099"/>
                    <a:gd name="connsiteY1651" fmla="*/ 236808 h 1530350"/>
                    <a:gd name="connsiteX1652" fmla="*/ 1368355 w 2420099"/>
                    <a:gd name="connsiteY1652" fmla="*/ 203207 h 1530350"/>
                    <a:gd name="connsiteX1653" fmla="*/ 1316727 w 2420099"/>
                    <a:gd name="connsiteY1653" fmla="*/ 236810 h 1530350"/>
                    <a:gd name="connsiteX1654" fmla="*/ 1368354 w 2420099"/>
                    <a:gd name="connsiteY1654" fmla="*/ 270409 h 1530350"/>
                    <a:gd name="connsiteX1655" fmla="*/ 1419982 w 2420099"/>
                    <a:gd name="connsiteY1655" fmla="*/ 236808 h 1530350"/>
                    <a:gd name="connsiteX1656" fmla="*/ 1097059 w 2420099"/>
                    <a:gd name="connsiteY1656" fmla="*/ 203207 h 1530350"/>
                    <a:gd name="connsiteX1657" fmla="*/ 1045436 w 2420099"/>
                    <a:gd name="connsiteY1657" fmla="*/ 236809 h 1530350"/>
                    <a:gd name="connsiteX1658" fmla="*/ 1097059 w 2420099"/>
                    <a:gd name="connsiteY1658" fmla="*/ 270409 h 1530350"/>
                    <a:gd name="connsiteX1659" fmla="*/ 1148682 w 2420099"/>
                    <a:gd name="connsiteY1659" fmla="*/ 236810 h 1530350"/>
                    <a:gd name="connsiteX1660" fmla="*/ 825754 w 2420099"/>
                    <a:gd name="connsiteY1660" fmla="*/ 203207 h 1530350"/>
                    <a:gd name="connsiteX1661" fmla="*/ 774129 w 2420099"/>
                    <a:gd name="connsiteY1661" fmla="*/ 236810 h 1530350"/>
                    <a:gd name="connsiteX1662" fmla="*/ 825754 w 2420099"/>
                    <a:gd name="connsiteY1662" fmla="*/ 270409 h 1530350"/>
                    <a:gd name="connsiteX1663" fmla="*/ 877384 w 2420099"/>
                    <a:gd name="connsiteY1663" fmla="*/ 236808 h 1530350"/>
                    <a:gd name="connsiteX1664" fmla="*/ 1300531 w 2420099"/>
                    <a:gd name="connsiteY1664" fmla="*/ 159064 h 1530350"/>
                    <a:gd name="connsiteX1665" fmla="*/ 1248903 w 2420099"/>
                    <a:gd name="connsiteY1665" fmla="*/ 192666 h 1530350"/>
                    <a:gd name="connsiteX1666" fmla="*/ 1300529 w 2420099"/>
                    <a:gd name="connsiteY1666" fmla="*/ 226267 h 1530350"/>
                    <a:gd name="connsiteX1667" fmla="*/ 1352156 w 2420099"/>
                    <a:gd name="connsiteY1667" fmla="*/ 192663 h 1530350"/>
                    <a:gd name="connsiteX1668" fmla="*/ 1029236 w 2420099"/>
                    <a:gd name="connsiteY1668" fmla="*/ 159064 h 1530350"/>
                    <a:gd name="connsiteX1669" fmla="*/ 977606 w 2420099"/>
                    <a:gd name="connsiteY1669" fmla="*/ 192665 h 1530350"/>
                    <a:gd name="connsiteX1670" fmla="*/ 1029239 w 2420099"/>
                    <a:gd name="connsiteY1670" fmla="*/ 226267 h 1530350"/>
                    <a:gd name="connsiteX1671" fmla="*/ 1080862 w 2420099"/>
                    <a:gd name="connsiteY1671" fmla="*/ 192666 h 1530350"/>
                    <a:gd name="connsiteX1672" fmla="*/ 757932 w 2420099"/>
                    <a:gd name="connsiteY1672" fmla="*/ 159064 h 1530350"/>
                    <a:gd name="connsiteX1673" fmla="*/ 706307 w 2420099"/>
                    <a:gd name="connsiteY1673" fmla="*/ 192665 h 1530350"/>
                    <a:gd name="connsiteX1674" fmla="*/ 757928 w 2420099"/>
                    <a:gd name="connsiteY1674" fmla="*/ 226267 h 1530350"/>
                    <a:gd name="connsiteX1675" fmla="*/ 809557 w 2420099"/>
                    <a:gd name="connsiteY1675" fmla="*/ 192663 h 1530350"/>
                    <a:gd name="connsiteX1676" fmla="*/ 486631 w 2420099"/>
                    <a:gd name="connsiteY1676" fmla="*/ 159064 h 1530350"/>
                    <a:gd name="connsiteX1677" fmla="*/ 435005 w 2420099"/>
                    <a:gd name="connsiteY1677" fmla="*/ 192666 h 1530350"/>
                    <a:gd name="connsiteX1678" fmla="*/ 486633 w 2420099"/>
                    <a:gd name="connsiteY1678" fmla="*/ 226267 h 1530350"/>
                    <a:gd name="connsiteX1679" fmla="*/ 538259 w 2420099"/>
                    <a:gd name="connsiteY1679" fmla="*/ 192665 h 1530350"/>
                    <a:gd name="connsiteX1680" fmla="*/ 1571832 w 2420099"/>
                    <a:gd name="connsiteY1680" fmla="*/ 159063 h 1530350"/>
                    <a:gd name="connsiteX1681" fmla="*/ 1520204 w 2420099"/>
                    <a:gd name="connsiteY1681" fmla="*/ 192666 h 1530350"/>
                    <a:gd name="connsiteX1682" fmla="*/ 1571830 w 2420099"/>
                    <a:gd name="connsiteY1682" fmla="*/ 226267 h 1530350"/>
                    <a:gd name="connsiteX1683" fmla="*/ 1623458 w 2420099"/>
                    <a:gd name="connsiteY1683" fmla="*/ 192664 h 1530350"/>
                    <a:gd name="connsiteX1684" fmla="*/ 1843132 w 2420099"/>
                    <a:gd name="connsiteY1684" fmla="*/ 159062 h 1530350"/>
                    <a:gd name="connsiteX1685" fmla="*/ 1791506 w 2420099"/>
                    <a:gd name="connsiteY1685" fmla="*/ 192663 h 1530350"/>
                    <a:gd name="connsiteX1686" fmla="*/ 1843131 w 2420099"/>
                    <a:gd name="connsiteY1686" fmla="*/ 226267 h 1530350"/>
                    <a:gd name="connsiteX1687" fmla="*/ 1894759 w 2420099"/>
                    <a:gd name="connsiteY1687" fmla="*/ 192663 h 1530350"/>
                    <a:gd name="connsiteX1688" fmla="*/ 1707481 w 2420099"/>
                    <a:gd name="connsiteY1688" fmla="*/ 159062 h 1530350"/>
                    <a:gd name="connsiteX1689" fmla="*/ 1655854 w 2420099"/>
                    <a:gd name="connsiteY1689" fmla="*/ 192664 h 1530350"/>
                    <a:gd name="connsiteX1690" fmla="*/ 1707482 w 2420099"/>
                    <a:gd name="connsiteY1690" fmla="*/ 226265 h 1530350"/>
                    <a:gd name="connsiteX1691" fmla="*/ 1759109 w 2420099"/>
                    <a:gd name="connsiteY1691" fmla="*/ 192663 h 1530350"/>
                    <a:gd name="connsiteX1692" fmla="*/ 1436179 w 2420099"/>
                    <a:gd name="connsiteY1692" fmla="*/ 159062 h 1530350"/>
                    <a:gd name="connsiteX1693" fmla="*/ 1384553 w 2420099"/>
                    <a:gd name="connsiteY1693" fmla="*/ 192663 h 1530350"/>
                    <a:gd name="connsiteX1694" fmla="*/ 1436179 w 2420099"/>
                    <a:gd name="connsiteY1694" fmla="*/ 226265 h 1530350"/>
                    <a:gd name="connsiteX1695" fmla="*/ 1487807 w 2420099"/>
                    <a:gd name="connsiteY1695" fmla="*/ 192663 h 1530350"/>
                    <a:gd name="connsiteX1696" fmla="*/ 1164877 w 2420099"/>
                    <a:gd name="connsiteY1696" fmla="*/ 159062 h 1530350"/>
                    <a:gd name="connsiteX1697" fmla="*/ 1113252 w 2420099"/>
                    <a:gd name="connsiteY1697" fmla="*/ 192663 h 1530350"/>
                    <a:gd name="connsiteX1698" fmla="*/ 1164880 w 2420099"/>
                    <a:gd name="connsiteY1698" fmla="*/ 226267 h 1530350"/>
                    <a:gd name="connsiteX1699" fmla="*/ 1216505 w 2420099"/>
                    <a:gd name="connsiteY1699" fmla="*/ 192666 h 1530350"/>
                    <a:gd name="connsiteX1700" fmla="*/ 893577 w 2420099"/>
                    <a:gd name="connsiteY1700" fmla="*/ 159062 h 1530350"/>
                    <a:gd name="connsiteX1701" fmla="*/ 841957 w 2420099"/>
                    <a:gd name="connsiteY1701" fmla="*/ 192663 h 1530350"/>
                    <a:gd name="connsiteX1702" fmla="*/ 893580 w 2420099"/>
                    <a:gd name="connsiteY1702" fmla="*/ 226265 h 1530350"/>
                    <a:gd name="connsiteX1703" fmla="*/ 945208 w 2420099"/>
                    <a:gd name="connsiteY1703" fmla="*/ 192663 h 1530350"/>
                    <a:gd name="connsiteX1704" fmla="*/ 622282 w 2420099"/>
                    <a:gd name="connsiteY1704" fmla="*/ 159062 h 1530350"/>
                    <a:gd name="connsiteX1705" fmla="*/ 570655 w 2420099"/>
                    <a:gd name="connsiteY1705" fmla="*/ 192665 h 1530350"/>
                    <a:gd name="connsiteX1706" fmla="*/ 622281 w 2420099"/>
                    <a:gd name="connsiteY1706" fmla="*/ 226267 h 1530350"/>
                    <a:gd name="connsiteX1707" fmla="*/ 673911 w 2420099"/>
                    <a:gd name="connsiteY1707" fmla="*/ 192663 h 1530350"/>
                    <a:gd name="connsiteX1708" fmla="*/ 1368355 w 2420099"/>
                    <a:gd name="connsiteY1708" fmla="*/ 114923 h 1530350"/>
                    <a:gd name="connsiteX1709" fmla="*/ 1316728 w 2420099"/>
                    <a:gd name="connsiteY1709" fmla="*/ 148521 h 1530350"/>
                    <a:gd name="connsiteX1710" fmla="*/ 1368354 w 2420099"/>
                    <a:gd name="connsiteY1710" fmla="*/ 182121 h 1530350"/>
                    <a:gd name="connsiteX1711" fmla="*/ 1419982 w 2420099"/>
                    <a:gd name="connsiteY1711" fmla="*/ 148520 h 1530350"/>
                    <a:gd name="connsiteX1712" fmla="*/ 1639656 w 2420099"/>
                    <a:gd name="connsiteY1712" fmla="*/ 114923 h 1530350"/>
                    <a:gd name="connsiteX1713" fmla="*/ 1588030 w 2420099"/>
                    <a:gd name="connsiteY1713" fmla="*/ 148522 h 1530350"/>
                    <a:gd name="connsiteX1714" fmla="*/ 1639656 w 2420099"/>
                    <a:gd name="connsiteY1714" fmla="*/ 182121 h 1530350"/>
                    <a:gd name="connsiteX1715" fmla="*/ 1691282 w 2420099"/>
                    <a:gd name="connsiteY1715" fmla="*/ 148520 h 1530350"/>
                    <a:gd name="connsiteX1716" fmla="*/ 1097059 w 2420099"/>
                    <a:gd name="connsiteY1716" fmla="*/ 114923 h 1530350"/>
                    <a:gd name="connsiteX1717" fmla="*/ 1045435 w 2420099"/>
                    <a:gd name="connsiteY1717" fmla="*/ 148522 h 1530350"/>
                    <a:gd name="connsiteX1718" fmla="*/ 1097059 w 2420099"/>
                    <a:gd name="connsiteY1718" fmla="*/ 182123 h 1530350"/>
                    <a:gd name="connsiteX1719" fmla="*/ 1148680 w 2420099"/>
                    <a:gd name="connsiteY1719" fmla="*/ 148522 h 1530350"/>
                    <a:gd name="connsiteX1720" fmla="*/ 825754 w 2420099"/>
                    <a:gd name="connsiteY1720" fmla="*/ 114923 h 1530350"/>
                    <a:gd name="connsiteX1721" fmla="*/ 774129 w 2420099"/>
                    <a:gd name="connsiteY1721" fmla="*/ 148521 h 1530350"/>
                    <a:gd name="connsiteX1722" fmla="*/ 825754 w 2420099"/>
                    <a:gd name="connsiteY1722" fmla="*/ 182123 h 1530350"/>
                    <a:gd name="connsiteX1723" fmla="*/ 877384 w 2420099"/>
                    <a:gd name="connsiteY1723" fmla="*/ 148520 h 1530350"/>
                    <a:gd name="connsiteX1724" fmla="*/ 690104 w 2420099"/>
                    <a:gd name="connsiteY1724" fmla="*/ 114923 h 1530350"/>
                    <a:gd name="connsiteX1725" fmla="*/ 638480 w 2420099"/>
                    <a:gd name="connsiteY1725" fmla="*/ 148520 h 1530350"/>
                    <a:gd name="connsiteX1726" fmla="*/ 690106 w 2420099"/>
                    <a:gd name="connsiteY1726" fmla="*/ 182123 h 1530350"/>
                    <a:gd name="connsiteX1727" fmla="*/ 741734 w 2420099"/>
                    <a:gd name="connsiteY1727" fmla="*/ 148521 h 1530350"/>
                    <a:gd name="connsiteX1728" fmla="*/ 1775306 w 2420099"/>
                    <a:gd name="connsiteY1728" fmla="*/ 114922 h 1530350"/>
                    <a:gd name="connsiteX1729" fmla="*/ 1723680 w 2420099"/>
                    <a:gd name="connsiteY1729" fmla="*/ 148520 h 1530350"/>
                    <a:gd name="connsiteX1730" fmla="*/ 1775307 w 2420099"/>
                    <a:gd name="connsiteY1730" fmla="*/ 182123 h 1530350"/>
                    <a:gd name="connsiteX1731" fmla="*/ 1826934 w 2420099"/>
                    <a:gd name="connsiteY1731" fmla="*/ 148521 h 1530350"/>
                    <a:gd name="connsiteX1732" fmla="*/ 1504005 w 2420099"/>
                    <a:gd name="connsiteY1732" fmla="*/ 114922 h 1530350"/>
                    <a:gd name="connsiteX1733" fmla="*/ 1452377 w 2420099"/>
                    <a:gd name="connsiteY1733" fmla="*/ 148520 h 1530350"/>
                    <a:gd name="connsiteX1734" fmla="*/ 1504005 w 2420099"/>
                    <a:gd name="connsiteY1734" fmla="*/ 182123 h 1530350"/>
                    <a:gd name="connsiteX1735" fmla="*/ 1555633 w 2420099"/>
                    <a:gd name="connsiteY1735" fmla="*/ 148522 h 1530350"/>
                    <a:gd name="connsiteX1736" fmla="*/ 1232703 w 2420099"/>
                    <a:gd name="connsiteY1736" fmla="*/ 114922 h 1530350"/>
                    <a:gd name="connsiteX1737" fmla="*/ 1181075 w 2420099"/>
                    <a:gd name="connsiteY1737" fmla="*/ 148520 h 1530350"/>
                    <a:gd name="connsiteX1738" fmla="*/ 1232704 w 2420099"/>
                    <a:gd name="connsiteY1738" fmla="*/ 182123 h 1530350"/>
                    <a:gd name="connsiteX1739" fmla="*/ 1284332 w 2420099"/>
                    <a:gd name="connsiteY1739" fmla="*/ 148521 h 1530350"/>
                    <a:gd name="connsiteX1740" fmla="*/ 961405 w 2420099"/>
                    <a:gd name="connsiteY1740" fmla="*/ 114922 h 1530350"/>
                    <a:gd name="connsiteX1741" fmla="*/ 909777 w 2420099"/>
                    <a:gd name="connsiteY1741" fmla="*/ 148520 h 1530350"/>
                    <a:gd name="connsiteX1742" fmla="*/ 961405 w 2420099"/>
                    <a:gd name="connsiteY1742" fmla="*/ 182123 h 1530350"/>
                    <a:gd name="connsiteX1743" fmla="*/ 1013036 w 2420099"/>
                    <a:gd name="connsiteY1743" fmla="*/ 148522 h 1530350"/>
                    <a:gd name="connsiteX1744" fmla="*/ 893580 w 2420099"/>
                    <a:gd name="connsiteY1744" fmla="*/ 70782 h 1530350"/>
                    <a:gd name="connsiteX1745" fmla="*/ 841957 w 2420099"/>
                    <a:gd name="connsiteY1745" fmla="*/ 104381 h 1530350"/>
                    <a:gd name="connsiteX1746" fmla="*/ 893577 w 2420099"/>
                    <a:gd name="connsiteY1746" fmla="*/ 137978 h 1530350"/>
                    <a:gd name="connsiteX1747" fmla="*/ 945208 w 2420099"/>
                    <a:gd name="connsiteY1747" fmla="*/ 104380 h 1530350"/>
                    <a:gd name="connsiteX1748" fmla="*/ 1707482 w 2420099"/>
                    <a:gd name="connsiteY1748" fmla="*/ 70781 h 1530350"/>
                    <a:gd name="connsiteX1749" fmla="*/ 1655854 w 2420099"/>
                    <a:gd name="connsiteY1749" fmla="*/ 104380 h 1530350"/>
                    <a:gd name="connsiteX1750" fmla="*/ 1707481 w 2420099"/>
                    <a:gd name="connsiteY1750" fmla="*/ 137979 h 1530350"/>
                    <a:gd name="connsiteX1751" fmla="*/ 1759108 w 2420099"/>
                    <a:gd name="connsiteY1751" fmla="*/ 104380 h 1530350"/>
                    <a:gd name="connsiteX1752" fmla="*/ 1436180 w 2420099"/>
                    <a:gd name="connsiteY1752" fmla="*/ 70781 h 1530350"/>
                    <a:gd name="connsiteX1753" fmla="*/ 1384553 w 2420099"/>
                    <a:gd name="connsiteY1753" fmla="*/ 104381 h 1530350"/>
                    <a:gd name="connsiteX1754" fmla="*/ 1436179 w 2420099"/>
                    <a:gd name="connsiteY1754" fmla="*/ 137978 h 1530350"/>
                    <a:gd name="connsiteX1755" fmla="*/ 1487807 w 2420099"/>
                    <a:gd name="connsiteY1755" fmla="*/ 104380 h 1530350"/>
                    <a:gd name="connsiteX1756" fmla="*/ 1164879 w 2420099"/>
                    <a:gd name="connsiteY1756" fmla="*/ 70781 h 1530350"/>
                    <a:gd name="connsiteX1757" fmla="*/ 1113251 w 2420099"/>
                    <a:gd name="connsiteY1757" fmla="*/ 104381 h 1530350"/>
                    <a:gd name="connsiteX1758" fmla="*/ 1164877 w 2420099"/>
                    <a:gd name="connsiteY1758" fmla="*/ 137978 h 1530350"/>
                    <a:gd name="connsiteX1759" fmla="*/ 1216505 w 2420099"/>
                    <a:gd name="connsiteY1759" fmla="*/ 104380 h 1530350"/>
                    <a:gd name="connsiteX1760" fmla="*/ 1571830 w 2420099"/>
                    <a:gd name="connsiteY1760" fmla="*/ 70781 h 1530350"/>
                    <a:gd name="connsiteX1761" fmla="*/ 1520204 w 2420099"/>
                    <a:gd name="connsiteY1761" fmla="*/ 104380 h 1530350"/>
                    <a:gd name="connsiteX1762" fmla="*/ 1571832 w 2420099"/>
                    <a:gd name="connsiteY1762" fmla="*/ 137979 h 1530350"/>
                    <a:gd name="connsiteX1763" fmla="*/ 1623458 w 2420099"/>
                    <a:gd name="connsiteY1763" fmla="*/ 104381 h 1530350"/>
                    <a:gd name="connsiteX1764" fmla="*/ 1300528 w 2420099"/>
                    <a:gd name="connsiteY1764" fmla="*/ 70781 h 1530350"/>
                    <a:gd name="connsiteX1765" fmla="*/ 1248902 w 2420099"/>
                    <a:gd name="connsiteY1765" fmla="*/ 104380 h 1530350"/>
                    <a:gd name="connsiteX1766" fmla="*/ 1300530 w 2420099"/>
                    <a:gd name="connsiteY1766" fmla="*/ 137979 h 1530350"/>
                    <a:gd name="connsiteX1767" fmla="*/ 1352157 w 2420099"/>
                    <a:gd name="connsiteY1767" fmla="*/ 104381 h 1530350"/>
                    <a:gd name="connsiteX1768" fmla="*/ 1029234 w 2420099"/>
                    <a:gd name="connsiteY1768" fmla="*/ 70781 h 1530350"/>
                    <a:gd name="connsiteX1769" fmla="*/ 977606 w 2420099"/>
                    <a:gd name="connsiteY1769" fmla="*/ 104380 h 1530350"/>
                    <a:gd name="connsiteX1770" fmla="*/ 1029236 w 2420099"/>
                    <a:gd name="connsiteY1770" fmla="*/ 137980 h 1530350"/>
                    <a:gd name="connsiteX1771" fmla="*/ 1080866 w 2420099"/>
                    <a:gd name="connsiteY1771" fmla="*/ 104380 h 1530350"/>
                    <a:gd name="connsiteX1772" fmla="*/ 757929 w 2420099"/>
                    <a:gd name="connsiteY1772" fmla="*/ 70781 h 1530350"/>
                    <a:gd name="connsiteX1773" fmla="*/ 706304 w 2420099"/>
                    <a:gd name="connsiteY1773" fmla="*/ 104381 h 1530350"/>
                    <a:gd name="connsiteX1774" fmla="*/ 757929 w 2420099"/>
                    <a:gd name="connsiteY1774" fmla="*/ 137979 h 1530350"/>
                    <a:gd name="connsiteX1775" fmla="*/ 809558 w 2420099"/>
                    <a:gd name="connsiteY1775" fmla="*/ 104380 h 1530350"/>
                    <a:gd name="connsiteX1776" fmla="*/ 1504006 w 2420099"/>
                    <a:gd name="connsiteY1776" fmla="*/ 26640 h 1530350"/>
                    <a:gd name="connsiteX1777" fmla="*/ 1452380 w 2420099"/>
                    <a:gd name="connsiteY1777" fmla="*/ 60239 h 1530350"/>
                    <a:gd name="connsiteX1778" fmla="*/ 1504005 w 2420099"/>
                    <a:gd name="connsiteY1778" fmla="*/ 93838 h 1530350"/>
                    <a:gd name="connsiteX1779" fmla="*/ 1555632 w 2420099"/>
                    <a:gd name="connsiteY1779" fmla="*/ 60239 h 1530350"/>
                    <a:gd name="connsiteX1780" fmla="*/ 1232704 w 2420099"/>
                    <a:gd name="connsiteY1780" fmla="*/ 26640 h 1530350"/>
                    <a:gd name="connsiteX1781" fmla="*/ 1181077 w 2420099"/>
                    <a:gd name="connsiteY1781" fmla="*/ 60239 h 1530350"/>
                    <a:gd name="connsiteX1782" fmla="*/ 1232703 w 2420099"/>
                    <a:gd name="connsiteY1782" fmla="*/ 93838 h 1530350"/>
                    <a:gd name="connsiteX1783" fmla="*/ 1284330 w 2420099"/>
                    <a:gd name="connsiteY1783" fmla="*/ 60239 h 1530350"/>
                    <a:gd name="connsiteX1784" fmla="*/ 961405 w 2420099"/>
                    <a:gd name="connsiteY1784" fmla="*/ 26640 h 1530350"/>
                    <a:gd name="connsiteX1785" fmla="*/ 909777 w 2420099"/>
                    <a:gd name="connsiteY1785" fmla="*/ 60239 h 1530350"/>
                    <a:gd name="connsiteX1786" fmla="*/ 961405 w 2420099"/>
                    <a:gd name="connsiteY1786" fmla="*/ 93838 h 1530350"/>
                    <a:gd name="connsiteX1787" fmla="*/ 1013036 w 2420099"/>
                    <a:gd name="connsiteY1787" fmla="*/ 60238 h 1530350"/>
                    <a:gd name="connsiteX1788" fmla="*/ 1097059 w 2420099"/>
                    <a:gd name="connsiteY1788" fmla="*/ 26639 h 1530350"/>
                    <a:gd name="connsiteX1789" fmla="*/ 1045436 w 2420099"/>
                    <a:gd name="connsiteY1789" fmla="*/ 60238 h 1530350"/>
                    <a:gd name="connsiteX1790" fmla="*/ 1097059 w 2420099"/>
                    <a:gd name="connsiteY1790" fmla="*/ 93839 h 1530350"/>
                    <a:gd name="connsiteX1791" fmla="*/ 1148680 w 2420099"/>
                    <a:gd name="connsiteY1791" fmla="*/ 60239 h 1530350"/>
                    <a:gd name="connsiteX1792" fmla="*/ 1368354 w 2420099"/>
                    <a:gd name="connsiteY1792" fmla="*/ 26639 h 1530350"/>
                    <a:gd name="connsiteX1793" fmla="*/ 1316727 w 2420099"/>
                    <a:gd name="connsiteY1793" fmla="*/ 60238 h 1530350"/>
                    <a:gd name="connsiteX1794" fmla="*/ 1368355 w 2420099"/>
                    <a:gd name="connsiteY1794" fmla="*/ 93839 h 1530350"/>
                    <a:gd name="connsiteX1795" fmla="*/ 1419983 w 2420099"/>
                    <a:gd name="connsiteY1795" fmla="*/ 60239 h 1530350"/>
                    <a:gd name="connsiteX1796" fmla="*/ 1208926 w 2420099"/>
                    <a:gd name="connsiteY1796" fmla="*/ 0 h 1530350"/>
                    <a:gd name="connsiteX1797" fmla="*/ 1224953 w 2420099"/>
                    <a:gd name="connsiteY1797" fmla="*/ 511 h 1530350"/>
                    <a:gd name="connsiteX1798" fmla="*/ 1232703 w 2420099"/>
                    <a:gd name="connsiteY1798" fmla="*/ 5555 h 1530350"/>
                    <a:gd name="connsiteX1799" fmla="*/ 1239730 w 2420099"/>
                    <a:gd name="connsiteY1799" fmla="*/ 981 h 1530350"/>
                    <a:gd name="connsiteX1800" fmla="*/ 1270616 w 2420099"/>
                    <a:gd name="connsiteY1800" fmla="*/ 1965 h 1530350"/>
                    <a:gd name="connsiteX1801" fmla="*/ 1248902 w 2420099"/>
                    <a:gd name="connsiteY1801" fmla="*/ 16098 h 1530350"/>
                    <a:gd name="connsiteX1802" fmla="*/ 1300529 w 2420099"/>
                    <a:gd name="connsiteY1802" fmla="*/ 49697 h 1530350"/>
                    <a:gd name="connsiteX1803" fmla="*/ 1352156 w 2420099"/>
                    <a:gd name="connsiteY1803" fmla="*/ 16097 h 1530350"/>
                    <a:gd name="connsiteX1804" fmla="*/ 1333591 w 2420099"/>
                    <a:gd name="connsiteY1804" fmla="*/ 4014 h 1530350"/>
                    <a:gd name="connsiteX1805" fmla="*/ 1394158 w 2420099"/>
                    <a:gd name="connsiteY1805" fmla="*/ 9846 h 1530350"/>
                    <a:gd name="connsiteX1806" fmla="*/ 1384553 w 2420099"/>
                    <a:gd name="connsiteY1806" fmla="*/ 16097 h 1530350"/>
                    <a:gd name="connsiteX1807" fmla="*/ 1436181 w 2420099"/>
                    <a:gd name="connsiteY1807" fmla="*/ 49697 h 1530350"/>
                    <a:gd name="connsiteX1808" fmla="*/ 1480491 w 2420099"/>
                    <a:gd name="connsiteY1808" fmla="*/ 20860 h 1530350"/>
                    <a:gd name="connsiteX1809" fmla="*/ 1547765 w 2420099"/>
                    <a:gd name="connsiteY1809" fmla="*/ 34034 h 1530350"/>
                    <a:gd name="connsiteX1810" fmla="*/ 1571831 w 2420099"/>
                    <a:gd name="connsiteY1810" fmla="*/ 49697 h 1530350"/>
                    <a:gd name="connsiteX1811" fmla="*/ 1584763 w 2420099"/>
                    <a:gd name="connsiteY1811" fmla="*/ 41280 h 1530350"/>
                    <a:gd name="connsiteX1812" fmla="*/ 1609667 w 2420099"/>
                    <a:gd name="connsiteY1812" fmla="*/ 46157 h 1530350"/>
                    <a:gd name="connsiteX1813" fmla="*/ 1588030 w 2420099"/>
                    <a:gd name="connsiteY1813" fmla="*/ 60239 h 1530350"/>
                    <a:gd name="connsiteX1814" fmla="*/ 1639656 w 2420099"/>
                    <a:gd name="connsiteY1814" fmla="*/ 93839 h 1530350"/>
                    <a:gd name="connsiteX1815" fmla="*/ 1687854 w 2420099"/>
                    <a:gd name="connsiteY1815" fmla="*/ 62471 h 1530350"/>
                    <a:gd name="connsiteX1816" fmla="*/ 1770700 w 2420099"/>
                    <a:gd name="connsiteY1816" fmla="*/ 90840 h 1530350"/>
                    <a:gd name="connsiteX1817" fmla="*/ 1775306 w 2420099"/>
                    <a:gd name="connsiteY1817" fmla="*/ 93838 h 1530350"/>
                    <a:gd name="connsiteX1818" fmla="*/ 1776736 w 2420099"/>
                    <a:gd name="connsiteY1818" fmla="*/ 92907 h 1530350"/>
                    <a:gd name="connsiteX1819" fmla="*/ 1797964 w 2420099"/>
                    <a:gd name="connsiteY1819" fmla="*/ 100176 h 1530350"/>
                    <a:gd name="connsiteX1820" fmla="*/ 1791504 w 2420099"/>
                    <a:gd name="connsiteY1820" fmla="*/ 104380 h 1530350"/>
                    <a:gd name="connsiteX1821" fmla="*/ 1843133 w 2420099"/>
                    <a:gd name="connsiteY1821" fmla="*/ 137979 h 1530350"/>
                    <a:gd name="connsiteX1822" fmla="*/ 1865620 w 2420099"/>
                    <a:gd name="connsiteY1822" fmla="*/ 123345 h 1530350"/>
                    <a:gd name="connsiteX1823" fmla="*/ 1886848 w 2420099"/>
                    <a:gd name="connsiteY1823" fmla="*/ 130614 h 1530350"/>
                    <a:gd name="connsiteX1824" fmla="*/ 1859330 w 2420099"/>
                    <a:gd name="connsiteY1824" fmla="*/ 148521 h 1530350"/>
                    <a:gd name="connsiteX1825" fmla="*/ 1910957 w 2420099"/>
                    <a:gd name="connsiteY1825" fmla="*/ 182121 h 1530350"/>
                    <a:gd name="connsiteX1826" fmla="*/ 1944244 w 2420099"/>
                    <a:gd name="connsiteY1826" fmla="*/ 160456 h 1530350"/>
                    <a:gd name="connsiteX1827" fmla="*/ 1962245 w 2420099"/>
                    <a:gd name="connsiteY1827" fmla="*/ 169826 h 1530350"/>
                    <a:gd name="connsiteX1828" fmla="*/ 1927156 w 2420099"/>
                    <a:gd name="connsiteY1828" fmla="*/ 192663 h 1530350"/>
                    <a:gd name="connsiteX1829" fmla="*/ 1978784 w 2420099"/>
                    <a:gd name="connsiteY1829" fmla="*/ 226267 h 1530350"/>
                    <a:gd name="connsiteX1830" fmla="*/ 2019618 w 2420099"/>
                    <a:gd name="connsiteY1830" fmla="*/ 199690 h 1530350"/>
                    <a:gd name="connsiteX1831" fmla="*/ 2037618 w 2420099"/>
                    <a:gd name="connsiteY1831" fmla="*/ 209060 h 1530350"/>
                    <a:gd name="connsiteX1832" fmla="*/ 1994982 w 2420099"/>
                    <a:gd name="connsiteY1832" fmla="*/ 236810 h 1530350"/>
                    <a:gd name="connsiteX1833" fmla="*/ 2046608 w 2420099"/>
                    <a:gd name="connsiteY1833" fmla="*/ 270407 h 1530350"/>
                    <a:gd name="connsiteX1834" fmla="*/ 2090082 w 2420099"/>
                    <a:gd name="connsiteY1834" fmla="*/ 242116 h 1530350"/>
                    <a:gd name="connsiteX1835" fmla="*/ 2104977 w 2420099"/>
                    <a:gd name="connsiteY1835" fmla="*/ 253505 h 1530350"/>
                    <a:gd name="connsiteX1836" fmla="*/ 2062806 w 2420099"/>
                    <a:gd name="connsiteY1836" fmla="*/ 280948 h 1530350"/>
                    <a:gd name="connsiteX1837" fmla="*/ 2114434 w 2420099"/>
                    <a:gd name="connsiteY1837" fmla="*/ 314547 h 1530350"/>
                    <a:gd name="connsiteX1838" fmla="*/ 2152451 w 2420099"/>
                    <a:gd name="connsiteY1838" fmla="*/ 289806 h 1530350"/>
                    <a:gd name="connsiteX1839" fmla="*/ 2167347 w 2420099"/>
                    <a:gd name="connsiteY1839" fmla="*/ 301196 h 1530350"/>
                    <a:gd name="connsiteX1840" fmla="*/ 2130632 w 2420099"/>
                    <a:gd name="connsiteY1840" fmla="*/ 325089 h 1530350"/>
                    <a:gd name="connsiteX1841" fmla="*/ 2182258 w 2420099"/>
                    <a:gd name="connsiteY1841" fmla="*/ 358688 h 1530350"/>
                    <a:gd name="connsiteX1842" fmla="*/ 2214781 w 2420099"/>
                    <a:gd name="connsiteY1842" fmla="*/ 337522 h 1530350"/>
                    <a:gd name="connsiteX1843" fmla="*/ 2226409 w 2420099"/>
                    <a:gd name="connsiteY1843" fmla="*/ 351038 h 1530350"/>
                    <a:gd name="connsiteX1844" fmla="*/ 2198457 w 2420099"/>
                    <a:gd name="connsiteY1844" fmla="*/ 369229 h 1530350"/>
                    <a:gd name="connsiteX1845" fmla="*/ 2250085 w 2420099"/>
                    <a:gd name="connsiteY1845" fmla="*/ 402831 h 1530350"/>
                    <a:gd name="connsiteX1846" fmla="*/ 2263473 w 2420099"/>
                    <a:gd name="connsiteY1846" fmla="*/ 394118 h 1530350"/>
                    <a:gd name="connsiteX1847" fmla="*/ 2275101 w 2420099"/>
                    <a:gd name="connsiteY1847" fmla="*/ 407634 h 1530350"/>
                    <a:gd name="connsiteX1848" fmla="*/ 2266283 w 2420099"/>
                    <a:gd name="connsiteY1848" fmla="*/ 413373 h 1530350"/>
                    <a:gd name="connsiteX1849" fmla="*/ 2297542 w 2420099"/>
                    <a:gd name="connsiteY1849" fmla="*/ 433717 h 1530350"/>
                    <a:gd name="connsiteX1850" fmla="*/ 2326464 w 2420099"/>
                    <a:gd name="connsiteY1850" fmla="*/ 467335 h 1530350"/>
                    <a:gd name="connsiteX1851" fmla="*/ 2331017 w 2420099"/>
                    <a:gd name="connsiteY1851" fmla="*/ 476587 h 1530350"/>
                    <a:gd name="connsiteX1852" fmla="*/ 2317909 w 2420099"/>
                    <a:gd name="connsiteY1852" fmla="*/ 468056 h 1530350"/>
                    <a:gd name="connsiteX1853" fmla="*/ 2266282 w 2420099"/>
                    <a:gd name="connsiteY1853" fmla="*/ 501656 h 1530350"/>
                    <a:gd name="connsiteX1854" fmla="*/ 2317910 w 2420099"/>
                    <a:gd name="connsiteY1854" fmla="*/ 535255 h 1530350"/>
                    <a:gd name="connsiteX1855" fmla="*/ 2349703 w 2420099"/>
                    <a:gd name="connsiteY1855" fmla="*/ 514564 h 1530350"/>
                    <a:gd name="connsiteX1856" fmla="*/ 2357561 w 2420099"/>
                    <a:gd name="connsiteY1856" fmla="*/ 530534 h 1530350"/>
                    <a:gd name="connsiteX1857" fmla="*/ 2334107 w 2420099"/>
                    <a:gd name="connsiteY1857" fmla="*/ 545798 h 1530350"/>
                    <a:gd name="connsiteX1858" fmla="*/ 2379656 w 2420099"/>
                    <a:gd name="connsiteY1858" fmla="*/ 575441 h 1530350"/>
                    <a:gd name="connsiteX1859" fmla="*/ 2394916 w 2420099"/>
                    <a:gd name="connsiteY1859" fmla="*/ 606456 h 1530350"/>
                    <a:gd name="connsiteX1860" fmla="*/ 2385734 w 2420099"/>
                    <a:gd name="connsiteY1860" fmla="*/ 600480 h 1530350"/>
                    <a:gd name="connsiteX1861" fmla="*/ 2334107 w 2420099"/>
                    <a:gd name="connsiteY1861" fmla="*/ 634079 h 1530350"/>
                    <a:gd name="connsiteX1862" fmla="*/ 2385734 w 2420099"/>
                    <a:gd name="connsiteY1862" fmla="*/ 667678 h 1530350"/>
                    <a:gd name="connsiteX1863" fmla="*/ 2404270 w 2420099"/>
                    <a:gd name="connsiteY1863" fmla="*/ 655615 h 1530350"/>
                    <a:gd name="connsiteX1864" fmla="*/ 2407321 w 2420099"/>
                    <a:gd name="connsiteY1864" fmla="*/ 674713 h 1530350"/>
                    <a:gd name="connsiteX1865" fmla="*/ 2401931 w 2420099"/>
                    <a:gd name="connsiteY1865" fmla="*/ 678221 h 1530350"/>
                    <a:gd name="connsiteX1866" fmla="*/ 2408573 w 2420099"/>
                    <a:gd name="connsiteY1866" fmla="*/ 682543 h 1530350"/>
                    <a:gd name="connsiteX1867" fmla="*/ 2412332 w 2420099"/>
                    <a:gd name="connsiteY1867" fmla="*/ 706073 h 1530350"/>
                    <a:gd name="connsiteX1868" fmla="*/ 2385734 w 2420099"/>
                    <a:gd name="connsiteY1868" fmla="*/ 688763 h 1530350"/>
                    <a:gd name="connsiteX1869" fmla="*/ 2334107 w 2420099"/>
                    <a:gd name="connsiteY1869" fmla="*/ 722362 h 1530350"/>
                    <a:gd name="connsiteX1870" fmla="*/ 2385733 w 2420099"/>
                    <a:gd name="connsiteY1870" fmla="*/ 755961 h 1530350"/>
                    <a:gd name="connsiteX1871" fmla="*/ 2417048 w 2420099"/>
                    <a:gd name="connsiteY1871" fmla="*/ 735582 h 1530350"/>
                    <a:gd name="connsiteX1872" fmla="*/ 2420099 w 2420099"/>
                    <a:gd name="connsiteY1872" fmla="*/ 754680 h 1530350"/>
                    <a:gd name="connsiteX1873" fmla="*/ 2401932 w 2420099"/>
                    <a:gd name="connsiteY1873" fmla="*/ 766504 h 1530350"/>
                    <a:gd name="connsiteX1874" fmla="*/ 2419715 w 2420099"/>
                    <a:gd name="connsiteY1874" fmla="*/ 778077 h 1530350"/>
                    <a:gd name="connsiteX1875" fmla="*/ 2416663 w 2420099"/>
                    <a:gd name="connsiteY1875" fmla="*/ 797175 h 1530350"/>
                    <a:gd name="connsiteX1876" fmla="*/ 2385734 w 2420099"/>
                    <a:gd name="connsiteY1876" fmla="*/ 777046 h 1530350"/>
                    <a:gd name="connsiteX1877" fmla="*/ 2334106 w 2420099"/>
                    <a:gd name="connsiteY1877" fmla="*/ 810645 h 1530350"/>
                    <a:gd name="connsiteX1878" fmla="*/ 2385733 w 2420099"/>
                    <a:gd name="connsiteY1878" fmla="*/ 844245 h 1530350"/>
                    <a:gd name="connsiteX1879" fmla="*/ 2411859 w 2420099"/>
                    <a:gd name="connsiteY1879" fmla="*/ 827243 h 1530350"/>
                    <a:gd name="connsiteX1880" fmla="*/ 2408099 w 2420099"/>
                    <a:gd name="connsiteY1880" fmla="*/ 850773 h 1530350"/>
                    <a:gd name="connsiteX1881" fmla="*/ 2401931 w 2420099"/>
                    <a:gd name="connsiteY1881" fmla="*/ 854787 h 1530350"/>
                    <a:gd name="connsiteX1882" fmla="*/ 2406937 w 2420099"/>
                    <a:gd name="connsiteY1882" fmla="*/ 858045 h 1530350"/>
                    <a:gd name="connsiteX1883" fmla="*/ 2403885 w 2420099"/>
                    <a:gd name="connsiteY1883" fmla="*/ 877142 h 1530350"/>
                    <a:gd name="connsiteX1884" fmla="*/ 2385734 w 2420099"/>
                    <a:gd name="connsiteY1884" fmla="*/ 865329 h 1530350"/>
                    <a:gd name="connsiteX1885" fmla="*/ 2334107 w 2420099"/>
                    <a:gd name="connsiteY1885" fmla="*/ 898929 h 1530350"/>
                    <a:gd name="connsiteX1886" fmla="*/ 2385733 w 2420099"/>
                    <a:gd name="connsiteY1886" fmla="*/ 932528 h 1530350"/>
                    <a:gd name="connsiteX1887" fmla="*/ 2392993 w 2420099"/>
                    <a:gd name="connsiteY1887" fmla="*/ 927804 h 1530350"/>
                    <a:gd name="connsiteX1888" fmla="*/ 2377732 w 2420099"/>
                    <a:gd name="connsiteY1888" fmla="*/ 958820 h 1530350"/>
                    <a:gd name="connsiteX1889" fmla="*/ 2334107 w 2420099"/>
                    <a:gd name="connsiteY1889" fmla="*/ 987212 h 1530350"/>
                    <a:gd name="connsiteX1890" fmla="*/ 2356569 w 2420099"/>
                    <a:gd name="connsiteY1890" fmla="*/ 1001831 h 1530350"/>
                    <a:gd name="connsiteX1891" fmla="*/ 2348712 w 2420099"/>
                    <a:gd name="connsiteY1891" fmla="*/ 1017801 h 1530350"/>
                    <a:gd name="connsiteX1892" fmla="*/ 2317909 w 2420099"/>
                    <a:gd name="connsiteY1892" fmla="*/ 997754 h 1530350"/>
                    <a:gd name="connsiteX1893" fmla="*/ 2266281 w 2420099"/>
                    <a:gd name="connsiteY1893" fmla="*/ 1031354 h 1530350"/>
                    <a:gd name="connsiteX1894" fmla="*/ 2317908 w 2420099"/>
                    <a:gd name="connsiteY1894" fmla="*/ 1064953 h 1530350"/>
                    <a:gd name="connsiteX1895" fmla="*/ 2329093 w 2420099"/>
                    <a:gd name="connsiteY1895" fmla="*/ 1057674 h 1530350"/>
                    <a:gd name="connsiteX1896" fmla="*/ 2326464 w 2420099"/>
                    <a:gd name="connsiteY1896" fmla="*/ 1063016 h 1530350"/>
                    <a:gd name="connsiteX1897" fmla="*/ 2292343 w 2420099"/>
                    <a:gd name="connsiteY1897" fmla="*/ 1102677 h 1530350"/>
                    <a:gd name="connsiteX1898" fmla="*/ 2266281 w 2420099"/>
                    <a:gd name="connsiteY1898" fmla="*/ 1119638 h 1530350"/>
                    <a:gd name="connsiteX1899" fmla="*/ 2273633 w 2420099"/>
                    <a:gd name="connsiteY1899" fmla="*/ 1124423 h 1530350"/>
                    <a:gd name="connsiteX1900" fmla="*/ 2262005 w 2420099"/>
                    <a:gd name="connsiteY1900" fmla="*/ 1137938 h 1530350"/>
                    <a:gd name="connsiteX1901" fmla="*/ 2250083 w 2420099"/>
                    <a:gd name="connsiteY1901" fmla="*/ 1130179 h 1530350"/>
                    <a:gd name="connsiteX1902" fmla="*/ 2198455 w 2420099"/>
                    <a:gd name="connsiteY1902" fmla="*/ 1163779 h 1530350"/>
                    <a:gd name="connsiteX1903" fmla="*/ 2224943 w 2420099"/>
                    <a:gd name="connsiteY1903" fmla="*/ 1181017 h 1530350"/>
                    <a:gd name="connsiteX1904" fmla="*/ 2214641 w 2420099"/>
                    <a:gd name="connsiteY1904" fmla="*/ 1192992 h 1530350"/>
                    <a:gd name="connsiteX1905" fmla="*/ 2212942 w 2420099"/>
                    <a:gd name="connsiteY1905" fmla="*/ 1194291 h 1530350"/>
                    <a:gd name="connsiteX1906" fmla="*/ 2182257 w 2420099"/>
                    <a:gd name="connsiteY1906" fmla="*/ 1174321 h 1530350"/>
                    <a:gd name="connsiteX1907" fmla="*/ 2130630 w 2420099"/>
                    <a:gd name="connsiteY1907" fmla="*/ 1207921 h 1530350"/>
                    <a:gd name="connsiteX1908" fmla="*/ 2165466 w 2420099"/>
                    <a:gd name="connsiteY1908" fmla="*/ 1230593 h 1530350"/>
                    <a:gd name="connsiteX1909" fmla="*/ 2150571 w 2420099"/>
                    <a:gd name="connsiteY1909" fmla="*/ 1241982 h 1530350"/>
                    <a:gd name="connsiteX1910" fmla="*/ 2114432 w 2420099"/>
                    <a:gd name="connsiteY1910" fmla="*/ 1218463 h 1530350"/>
                    <a:gd name="connsiteX1911" fmla="*/ 2062805 w 2420099"/>
                    <a:gd name="connsiteY1911" fmla="*/ 1252062 h 1530350"/>
                    <a:gd name="connsiteX1912" fmla="*/ 2103095 w 2420099"/>
                    <a:gd name="connsiteY1912" fmla="*/ 1278284 h 1530350"/>
                    <a:gd name="connsiteX1913" fmla="*/ 2088200 w 2420099"/>
                    <a:gd name="connsiteY1913" fmla="*/ 1289674 h 1530350"/>
                    <a:gd name="connsiteX1914" fmla="*/ 2046607 w 2420099"/>
                    <a:gd name="connsiteY1914" fmla="*/ 1262605 h 1530350"/>
                    <a:gd name="connsiteX1915" fmla="*/ 1994980 w 2420099"/>
                    <a:gd name="connsiteY1915" fmla="*/ 1296204 h 1530350"/>
                    <a:gd name="connsiteX1916" fmla="*/ 2035345 w 2420099"/>
                    <a:gd name="connsiteY1916" fmla="*/ 1322474 h 1530350"/>
                    <a:gd name="connsiteX1917" fmla="*/ 2017345 w 2420099"/>
                    <a:gd name="connsiteY1917" fmla="*/ 1331844 h 1530350"/>
                    <a:gd name="connsiteX1918" fmla="*/ 1978782 w 2420099"/>
                    <a:gd name="connsiteY1918" fmla="*/ 1306747 h 1530350"/>
                    <a:gd name="connsiteX1919" fmla="*/ 1927154 w 2420099"/>
                    <a:gd name="connsiteY1919" fmla="*/ 1340346 h 1530350"/>
                    <a:gd name="connsiteX1920" fmla="*/ 1959975 w 2420099"/>
                    <a:gd name="connsiteY1920" fmla="*/ 1361707 h 1530350"/>
                    <a:gd name="connsiteX1921" fmla="*/ 1941975 w 2420099"/>
                    <a:gd name="connsiteY1921" fmla="*/ 1371076 h 1530350"/>
                    <a:gd name="connsiteX1922" fmla="*/ 1910956 w 2420099"/>
                    <a:gd name="connsiteY1922" fmla="*/ 1350889 h 1530350"/>
                    <a:gd name="connsiteX1923" fmla="*/ 1859329 w 2420099"/>
                    <a:gd name="connsiteY1923" fmla="*/ 1384488 h 1530350"/>
                    <a:gd name="connsiteX1924" fmla="*/ 1884169 w 2420099"/>
                    <a:gd name="connsiteY1924" fmla="*/ 1400654 h 1530350"/>
                    <a:gd name="connsiteX1925" fmla="*/ 1862941 w 2420099"/>
                    <a:gd name="connsiteY1925" fmla="*/ 1407923 h 1530350"/>
                    <a:gd name="connsiteX1926" fmla="*/ 1843130 w 2420099"/>
                    <a:gd name="connsiteY1926" fmla="*/ 1395030 h 1530350"/>
                    <a:gd name="connsiteX1927" fmla="*/ 1791503 w 2420099"/>
                    <a:gd name="connsiteY1927" fmla="*/ 1428630 h 1530350"/>
                    <a:gd name="connsiteX1928" fmla="*/ 1795285 w 2420099"/>
                    <a:gd name="connsiteY1928" fmla="*/ 1431091 h 1530350"/>
                    <a:gd name="connsiteX1929" fmla="*/ 1710949 w 2420099"/>
                    <a:gd name="connsiteY1929" fmla="*/ 1459971 h 1530350"/>
                    <a:gd name="connsiteX1930" fmla="*/ 1759106 w 2420099"/>
                    <a:gd name="connsiteY1930" fmla="*/ 1428630 h 1530350"/>
                    <a:gd name="connsiteX1931" fmla="*/ 1707479 w 2420099"/>
                    <a:gd name="connsiteY1931" fmla="*/ 1395030 h 1530350"/>
                    <a:gd name="connsiteX1932" fmla="*/ 1655852 w 2420099"/>
                    <a:gd name="connsiteY1932" fmla="*/ 1428630 h 1530350"/>
                    <a:gd name="connsiteX1933" fmla="*/ 1706402 w 2420099"/>
                    <a:gd name="connsiteY1933" fmla="*/ 1461528 h 1530350"/>
                    <a:gd name="connsiteX1934" fmla="*/ 1685174 w 2420099"/>
                    <a:gd name="connsiteY1934" fmla="*/ 1468797 h 1530350"/>
                    <a:gd name="connsiteX1935" fmla="*/ 1639654 w 2420099"/>
                    <a:gd name="connsiteY1935" fmla="*/ 1439172 h 1530350"/>
                    <a:gd name="connsiteX1936" fmla="*/ 1588027 w 2420099"/>
                    <a:gd name="connsiteY1936" fmla="*/ 1472771 h 1530350"/>
                    <a:gd name="connsiteX1937" fmla="*/ 1606523 w 2420099"/>
                    <a:gd name="connsiteY1937" fmla="*/ 1484809 h 1530350"/>
                    <a:gd name="connsiteX1938" fmla="*/ 1581620 w 2420099"/>
                    <a:gd name="connsiteY1938" fmla="*/ 1489686 h 1530350"/>
                    <a:gd name="connsiteX1939" fmla="*/ 1571828 w 2420099"/>
                    <a:gd name="connsiteY1939" fmla="*/ 1483313 h 1530350"/>
                    <a:gd name="connsiteX1940" fmla="*/ 1553607 w 2420099"/>
                    <a:gd name="connsiteY1940" fmla="*/ 1495172 h 1530350"/>
                    <a:gd name="connsiteX1941" fmla="*/ 1507264 w 2420099"/>
                    <a:gd name="connsiteY1941" fmla="*/ 1504248 h 1530350"/>
                    <a:gd name="connsiteX1942" fmla="*/ 1555630 w 2420099"/>
                    <a:gd name="connsiteY1942" fmla="*/ 1472771 h 1530350"/>
                    <a:gd name="connsiteX1943" fmla="*/ 1504004 w 2420099"/>
                    <a:gd name="connsiteY1943" fmla="*/ 1439172 h 1530350"/>
                    <a:gd name="connsiteX1944" fmla="*/ 1452376 w 2420099"/>
                    <a:gd name="connsiteY1944" fmla="*/ 1472771 h 1530350"/>
                    <a:gd name="connsiteX1945" fmla="*/ 1502250 w 2420099"/>
                    <a:gd name="connsiteY1945" fmla="*/ 1505230 h 1530350"/>
                    <a:gd name="connsiteX1946" fmla="*/ 1477347 w 2420099"/>
                    <a:gd name="connsiteY1946" fmla="*/ 1510107 h 1530350"/>
                    <a:gd name="connsiteX1947" fmla="*/ 1436178 w 2420099"/>
                    <a:gd name="connsiteY1947" fmla="*/ 1483313 h 1530350"/>
                    <a:gd name="connsiteX1948" fmla="*/ 1384551 w 2420099"/>
                    <a:gd name="connsiteY1948" fmla="*/ 1516914 h 1530350"/>
                    <a:gd name="connsiteX1949" fmla="*/ 1390595 w 2420099"/>
                    <a:gd name="connsiteY1949" fmla="*/ 1520848 h 1530350"/>
                    <a:gd name="connsiteX1950" fmla="*/ 1338385 w 2420099"/>
                    <a:gd name="connsiteY1950" fmla="*/ 1525875 h 1530350"/>
                    <a:gd name="connsiteX1951" fmla="*/ 1352154 w 2420099"/>
                    <a:gd name="connsiteY1951" fmla="*/ 1516914 h 1530350"/>
                    <a:gd name="connsiteX1952" fmla="*/ 1300526 w 2420099"/>
                    <a:gd name="connsiteY1952" fmla="*/ 1483313 h 1530350"/>
                    <a:gd name="connsiteX1953" fmla="*/ 1248899 w 2420099"/>
                    <a:gd name="connsiteY1953" fmla="*/ 1516913 h 1530350"/>
                    <a:gd name="connsiteX1954" fmla="*/ 1266717 w 2420099"/>
                    <a:gd name="connsiteY1954" fmla="*/ 1528509 h 1530350"/>
                    <a:gd name="connsiteX1955" fmla="*/ 1235833 w 2420099"/>
                    <a:gd name="connsiteY1955" fmla="*/ 1529493 h 1530350"/>
                    <a:gd name="connsiteX1956" fmla="*/ 1232701 w 2420099"/>
                    <a:gd name="connsiteY1956" fmla="*/ 1527455 h 1530350"/>
                    <a:gd name="connsiteX1957" fmla="*/ 1229248 w 2420099"/>
                    <a:gd name="connsiteY1957" fmla="*/ 1529703 h 1530350"/>
                    <a:gd name="connsiteX1958" fmla="*/ 1208926 w 2420099"/>
                    <a:gd name="connsiteY1958" fmla="*/ 1530350 h 1530350"/>
                    <a:gd name="connsiteX1959" fmla="*/ 1196467 w 2420099"/>
                    <a:gd name="connsiteY1959" fmla="*/ 1529953 h 1530350"/>
                    <a:gd name="connsiteX1960" fmla="*/ 1216504 w 2420099"/>
                    <a:gd name="connsiteY1960" fmla="*/ 1516914 h 1530350"/>
                    <a:gd name="connsiteX1961" fmla="*/ 1164876 w 2420099"/>
                    <a:gd name="connsiteY1961" fmla="*/ 1483313 h 1530350"/>
                    <a:gd name="connsiteX1962" fmla="*/ 1113249 w 2420099"/>
                    <a:gd name="connsiteY1962" fmla="*/ 1516914 h 1530350"/>
                    <a:gd name="connsiteX1963" fmla="*/ 1130033 w 2420099"/>
                    <a:gd name="connsiteY1963" fmla="*/ 1527837 h 1530350"/>
                    <a:gd name="connsiteX1964" fmla="*/ 1084919 w 2420099"/>
                    <a:gd name="connsiteY1964" fmla="*/ 1526400 h 1530350"/>
                    <a:gd name="connsiteX1965" fmla="*/ 1068682 w 2420099"/>
                    <a:gd name="connsiteY1965" fmla="*/ 1524836 h 1530350"/>
                    <a:gd name="connsiteX1966" fmla="*/ 1080856 w 2420099"/>
                    <a:gd name="connsiteY1966" fmla="*/ 1516913 h 1530350"/>
                    <a:gd name="connsiteX1967" fmla="*/ 1029231 w 2420099"/>
                    <a:gd name="connsiteY1967" fmla="*/ 1483315 h 1530350"/>
                    <a:gd name="connsiteX1968" fmla="*/ 978738 w 2420099"/>
                    <a:gd name="connsiteY1968" fmla="*/ 1516176 h 1530350"/>
                    <a:gd name="connsiteX1969" fmla="*/ 964494 w 2420099"/>
                    <a:gd name="connsiteY1969" fmla="*/ 1514805 h 1530350"/>
                    <a:gd name="connsiteX1970" fmla="*/ 932265 w 2420099"/>
                    <a:gd name="connsiteY1970" fmla="*/ 1508493 h 1530350"/>
                    <a:gd name="connsiteX1971" fmla="*/ 893580 w 2420099"/>
                    <a:gd name="connsiteY1971" fmla="*/ 1483315 h 1530350"/>
                    <a:gd name="connsiteX1972" fmla="*/ 872791 w 2420099"/>
                    <a:gd name="connsiteY1972" fmla="*/ 1496845 h 1530350"/>
                    <a:gd name="connsiteX1973" fmla="*/ 847887 w 2420099"/>
                    <a:gd name="connsiteY1973" fmla="*/ 1491968 h 1530350"/>
                    <a:gd name="connsiteX1974" fmla="*/ 877380 w 2420099"/>
                    <a:gd name="connsiteY1974" fmla="*/ 1472773 h 1530350"/>
                    <a:gd name="connsiteX1975" fmla="*/ 825754 w 2420099"/>
                    <a:gd name="connsiteY1975" fmla="*/ 1439174 h 1530350"/>
                    <a:gd name="connsiteX1976" fmla="*/ 774129 w 2420099"/>
                    <a:gd name="connsiteY1976" fmla="*/ 1472774 h 1530350"/>
                    <a:gd name="connsiteX1977" fmla="*/ 784568 w 2420099"/>
                    <a:gd name="connsiteY1977" fmla="*/ 1479568 h 1530350"/>
                    <a:gd name="connsiteX1978" fmla="*/ 738227 w 2420099"/>
                    <a:gd name="connsiteY1978" fmla="*/ 1470493 h 1530350"/>
                    <a:gd name="connsiteX1979" fmla="*/ 690104 w 2420099"/>
                    <a:gd name="connsiteY1979" fmla="*/ 1439174 h 1530350"/>
                    <a:gd name="connsiteX1980" fmla="*/ 674957 w 2420099"/>
                    <a:gd name="connsiteY1980" fmla="*/ 1449031 h 1530350"/>
                    <a:gd name="connsiteX1981" fmla="*/ 653730 w 2420099"/>
                    <a:gd name="connsiteY1981" fmla="*/ 1441762 h 1530350"/>
                    <a:gd name="connsiteX1982" fmla="*/ 673905 w 2420099"/>
                    <a:gd name="connsiteY1982" fmla="*/ 1428632 h 1530350"/>
                    <a:gd name="connsiteX1983" fmla="*/ 622278 w 2420099"/>
                    <a:gd name="connsiteY1983" fmla="*/ 1395031 h 1530350"/>
                    <a:gd name="connsiteX1984" fmla="*/ 586074 w 2420099"/>
                    <a:gd name="connsiteY1984" fmla="*/ 1418594 h 1530350"/>
                    <a:gd name="connsiteX1985" fmla="*/ 564847 w 2420099"/>
                    <a:gd name="connsiteY1985" fmla="*/ 1411326 h 1530350"/>
                    <a:gd name="connsiteX1986" fmla="*/ 606081 w 2420099"/>
                    <a:gd name="connsiteY1986" fmla="*/ 1384489 h 1530350"/>
                    <a:gd name="connsiteX1987" fmla="*/ 554454 w 2420099"/>
                    <a:gd name="connsiteY1987" fmla="*/ 1350890 h 1530350"/>
                    <a:gd name="connsiteX1988" fmla="*/ 502827 w 2420099"/>
                    <a:gd name="connsiteY1988" fmla="*/ 1384489 h 1530350"/>
                    <a:gd name="connsiteX1989" fmla="*/ 507548 w 2420099"/>
                    <a:gd name="connsiteY1989" fmla="*/ 1387561 h 1530350"/>
                    <a:gd name="connsiteX1990" fmla="*/ 351312 w 2420099"/>
                    <a:gd name="connsiteY1990" fmla="*/ 1306235 h 1530350"/>
                    <a:gd name="connsiteX1991" fmla="*/ 203212 w 2420099"/>
                    <a:gd name="connsiteY1991" fmla="*/ 1192992 h 1530350"/>
                    <a:gd name="connsiteX1992" fmla="*/ 196378 w 2420099"/>
                    <a:gd name="connsiteY1992" fmla="*/ 1185048 h 1530350"/>
                    <a:gd name="connsiteX1993" fmla="*/ 215328 w 2420099"/>
                    <a:gd name="connsiteY1993" fmla="*/ 1197382 h 1530350"/>
                    <a:gd name="connsiteX1994" fmla="*/ 266955 w 2420099"/>
                    <a:gd name="connsiteY1994" fmla="*/ 1163782 h 1530350"/>
                    <a:gd name="connsiteX1995" fmla="*/ 215328 w 2420099"/>
                    <a:gd name="connsiteY1995" fmla="*/ 1130183 h 1530350"/>
                    <a:gd name="connsiteX1996" fmla="*/ 172920 w 2420099"/>
                    <a:gd name="connsiteY1996" fmla="*/ 1157783 h 1530350"/>
                    <a:gd name="connsiteX1997" fmla="*/ 161292 w 2420099"/>
                    <a:gd name="connsiteY1997" fmla="*/ 1144267 h 1530350"/>
                    <a:gd name="connsiteX1998" fmla="*/ 199131 w 2420099"/>
                    <a:gd name="connsiteY1998" fmla="*/ 1119640 h 1530350"/>
                    <a:gd name="connsiteX1999" fmla="*/ 147505 w 2420099"/>
                    <a:gd name="connsiteY1999" fmla="*/ 1086041 h 1530350"/>
                    <a:gd name="connsiteX2000" fmla="*/ 124230 w 2420099"/>
                    <a:gd name="connsiteY2000" fmla="*/ 1101189 h 1530350"/>
                    <a:gd name="connsiteX2001" fmla="*/ 112601 w 2420099"/>
                    <a:gd name="connsiteY2001" fmla="*/ 1087672 h 1530350"/>
                    <a:gd name="connsiteX2002" fmla="*/ 131306 w 2420099"/>
                    <a:gd name="connsiteY2002" fmla="*/ 1075498 h 1530350"/>
                    <a:gd name="connsiteX2003" fmla="*/ 81619 w 2420099"/>
                    <a:gd name="connsiteY2003" fmla="*/ 1043162 h 1530350"/>
                    <a:gd name="connsiteX2004" fmla="*/ 66358 w 2420099"/>
                    <a:gd name="connsiteY2004" fmla="*/ 1012146 h 1530350"/>
                    <a:gd name="connsiteX2005" fmla="*/ 79679 w 2420099"/>
                    <a:gd name="connsiteY2005" fmla="*/ 1020815 h 1530350"/>
                    <a:gd name="connsiteX2006" fmla="*/ 131307 w 2420099"/>
                    <a:gd name="connsiteY2006" fmla="*/ 987216 h 1530350"/>
                    <a:gd name="connsiteX2007" fmla="*/ 79680 w 2420099"/>
                    <a:gd name="connsiteY2007" fmla="*/ 953616 h 1530350"/>
                    <a:gd name="connsiteX2008" fmla="*/ 47776 w 2420099"/>
                    <a:gd name="connsiteY2008" fmla="*/ 974380 h 1530350"/>
                    <a:gd name="connsiteX2009" fmla="*/ 39918 w 2420099"/>
                    <a:gd name="connsiteY2009" fmla="*/ 958409 h 1530350"/>
                    <a:gd name="connsiteX2010" fmla="*/ 63481 w 2420099"/>
                    <a:gd name="connsiteY2010" fmla="*/ 943074 h 1530350"/>
                    <a:gd name="connsiteX2011" fmla="*/ 19978 w 2420099"/>
                    <a:gd name="connsiteY2011" fmla="*/ 914762 h 1530350"/>
                    <a:gd name="connsiteX2012" fmla="*/ 15396 w 2420099"/>
                    <a:gd name="connsiteY2012" fmla="*/ 886084 h 1530350"/>
                    <a:gd name="connsiteX2013" fmla="*/ 63480 w 2420099"/>
                    <a:gd name="connsiteY2013" fmla="*/ 854790 h 1530350"/>
                    <a:gd name="connsiteX2014" fmla="*/ 11854 w 2420099"/>
                    <a:gd name="connsiteY2014" fmla="*/ 821191 h 1530350"/>
                    <a:gd name="connsiteX2015" fmla="*/ 5670 w 2420099"/>
                    <a:gd name="connsiteY2015" fmla="*/ 825215 h 1530350"/>
                    <a:gd name="connsiteX2016" fmla="*/ 474 w 2420099"/>
                    <a:gd name="connsiteY2016" fmla="*/ 792701 h 1530350"/>
                    <a:gd name="connsiteX2017" fmla="*/ 11854 w 2420099"/>
                    <a:gd name="connsiteY2017" fmla="*/ 800107 h 1530350"/>
                    <a:gd name="connsiteX2018" fmla="*/ 63481 w 2420099"/>
                    <a:gd name="connsiteY2018" fmla="*/ 766506 h 1530350"/>
                    <a:gd name="connsiteX2019" fmla="*/ 11853 w 2420099"/>
                    <a:gd name="connsiteY2019" fmla="*/ 732906 h 1530350"/>
                    <a:gd name="connsiteX2020" fmla="*/ 0 w 2420099"/>
                    <a:gd name="connsiteY2020" fmla="*/ 740621 h 1530350"/>
                    <a:gd name="connsiteX2021" fmla="*/ 5284 w 2420099"/>
                    <a:gd name="connsiteY2021" fmla="*/ 707548 h 1530350"/>
                    <a:gd name="connsiteX2022" fmla="*/ 11853 w 2420099"/>
                    <a:gd name="connsiteY2022" fmla="*/ 711822 h 1530350"/>
                    <a:gd name="connsiteX2023" fmla="*/ 63481 w 2420099"/>
                    <a:gd name="connsiteY2023" fmla="*/ 678222 h 1530350"/>
                    <a:gd name="connsiteX2024" fmla="*/ 15011 w 2420099"/>
                    <a:gd name="connsiteY2024" fmla="*/ 646676 h 1530350"/>
                    <a:gd name="connsiteX2025" fmla="*/ 19503 w 2420099"/>
                    <a:gd name="connsiteY2025" fmla="*/ 618561 h 1530350"/>
                    <a:gd name="connsiteX2026" fmla="*/ 63481 w 2420099"/>
                    <a:gd name="connsiteY2026" fmla="*/ 589940 h 1530350"/>
                    <a:gd name="connsiteX2027" fmla="*/ 38925 w 2420099"/>
                    <a:gd name="connsiteY2027" fmla="*/ 573960 h 1530350"/>
                    <a:gd name="connsiteX2028" fmla="*/ 46783 w 2420099"/>
                    <a:gd name="connsiteY2028" fmla="*/ 557989 h 1530350"/>
                    <a:gd name="connsiteX2029" fmla="*/ 79679 w 2420099"/>
                    <a:gd name="connsiteY2029" fmla="*/ 579399 h 1530350"/>
                    <a:gd name="connsiteX2030" fmla="*/ 131307 w 2420099"/>
                    <a:gd name="connsiteY2030" fmla="*/ 545798 h 1530350"/>
                    <a:gd name="connsiteX2031" fmla="*/ 79680 w 2420099"/>
                    <a:gd name="connsiteY2031" fmla="*/ 512199 h 1530350"/>
                    <a:gd name="connsiteX2032" fmla="*/ 64430 w 2420099"/>
                    <a:gd name="connsiteY2032" fmla="*/ 522124 h 1530350"/>
                    <a:gd name="connsiteX2033" fmla="*/ 79690 w 2420099"/>
                    <a:gd name="connsiteY2033" fmla="*/ 491109 h 1530350"/>
                    <a:gd name="connsiteX2034" fmla="*/ 131307 w 2420099"/>
                    <a:gd name="connsiteY2034" fmla="*/ 457516 h 1530350"/>
                    <a:gd name="connsiteX2035" fmla="*/ 111132 w 2420099"/>
                    <a:gd name="connsiteY2035" fmla="*/ 444386 h 1530350"/>
                    <a:gd name="connsiteX2036" fmla="*/ 122760 w 2420099"/>
                    <a:gd name="connsiteY2036" fmla="*/ 430870 h 1530350"/>
                    <a:gd name="connsiteX2037" fmla="*/ 147504 w 2420099"/>
                    <a:gd name="connsiteY2037" fmla="*/ 446974 h 1530350"/>
                    <a:gd name="connsiteX2038" fmla="*/ 199131 w 2420099"/>
                    <a:gd name="connsiteY2038" fmla="*/ 413374 h 1530350"/>
                    <a:gd name="connsiteX2039" fmla="*/ 159823 w 2420099"/>
                    <a:gd name="connsiteY2039" fmla="*/ 387791 h 1530350"/>
                    <a:gd name="connsiteX2040" fmla="*/ 171451 w 2420099"/>
                    <a:gd name="connsiteY2040" fmla="*/ 374275 h 1530350"/>
                    <a:gd name="connsiteX2041" fmla="*/ 215330 w 2420099"/>
                    <a:gd name="connsiteY2041" fmla="*/ 402832 h 1530350"/>
                    <a:gd name="connsiteX2042" fmla="*/ 266955 w 2420099"/>
                    <a:gd name="connsiteY2042" fmla="*/ 369232 h 1530350"/>
                    <a:gd name="connsiteX2043" fmla="*/ 215330 w 2420099"/>
                    <a:gd name="connsiteY2043" fmla="*/ 335633 h 1530350"/>
                    <a:gd name="connsiteX2044" fmla="*/ 191166 w 2420099"/>
                    <a:gd name="connsiteY2044" fmla="*/ 351360 h 1530350"/>
                    <a:gd name="connsiteX2045" fmla="*/ 203212 w 2420099"/>
                    <a:gd name="connsiteY2045" fmla="*/ 337359 h 1530350"/>
                    <a:gd name="connsiteX2046" fmla="*/ 334285 w 2420099"/>
                    <a:gd name="connsiteY2046" fmla="*/ 237134 h 1530350"/>
                    <a:gd name="connsiteX2047" fmla="*/ 334784 w 2420099"/>
                    <a:gd name="connsiteY2047" fmla="*/ 236810 h 1530350"/>
                    <a:gd name="connsiteX2048" fmla="*/ 334744 w 2420099"/>
                    <a:gd name="connsiteY2048" fmla="*/ 236784 h 1530350"/>
                    <a:gd name="connsiteX2049" fmla="*/ 349640 w 2420099"/>
                    <a:gd name="connsiteY2049" fmla="*/ 225393 h 1530350"/>
                    <a:gd name="connsiteX2050" fmla="*/ 350981 w 2420099"/>
                    <a:gd name="connsiteY2050" fmla="*/ 226267 h 1530350"/>
                    <a:gd name="connsiteX2051" fmla="*/ 366173 w 2420099"/>
                    <a:gd name="connsiteY2051" fmla="*/ 216379 h 1530350"/>
                    <a:gd name="connsiteX2052" fmla="*/ 527989 w 2420099"/>
                    <a:gd name="connsiteY2052" fmla="*/ 132149 h 1530350"/>
                    <a:gd name="connsiteX2053" fmla="*/ 502829 w 2420099"/>
                    <a:gd name="connsiteY2053" fmla="*/ 148522 h 1530350"/>
                    <a:gd name="connsiteX2054" fmla="*/ 554459 w 2420099"/>
                    <a:gd name="connsiteY2054" fmla="*/ 182123 h 1530350"/>
                    <a:gd name="connsiteX2055" fmla="*/ 606088 w 2420099"/>
                    <a:gd name="connsiteY2055" fmla="*/ 148521 h 1530350"/>
                    <a:gd name="connsiteX2056" fmla="*/ 562171 w 2420099"/>
                    <a:gd name="connsiteY2056" fmla="*/ 119941 h 1530350"/>
                    <a:gd name="connsiteX2057" fmla="*/ 583396 w 2420099"/>
                    <a:gd name="connsiteY2057" fmla="*/ 112673 h 1530350"/>
                    <a:gd name="connsiteX2058" fmla="*/ 622282 w 2420099"/>
                    <a:gd name="connsiteY2058" fmla="*/ 137978 h 1530350"/>
                    <a:gd name="connsiteX2059" fmla="*/ 673909 w 2420099"/>
                    <a:gd name="connsiteY2059" fmla="*/ 104381 h 1530350"/>
                    <a:gd name="connsiteX2060" fmla="*/ 651051 w 2420099"/>
                    <a:gd name="connsiteY2060" fmla="*/ 89505 h 1530350"/>
                    <a:gd name="connsiteX2061" fmla="*/ 672278 w 2420099"/>
                    <a:gd name="connsiteY2061" fmla="*/ 82237 h 1530350"/>
                    <a:gd name="connsiteX2062" fmla="*/ 690104 w 2420099"/>
                    <a:gd name="connsiteY2062" fmla="*/ 93839 h 1530350"/>
                    <a:gd name="connsiteX2063" fmla="*/ 741734 w 2420099"/>
                    <a:gd name="connsiteY2063" fmla="*/ 60239 h 1530350"/>
                    <a:gd name="connsiteX2064" fmla="*/ 740473 w 2420099"/>
                    <a:gd name="connsiteY2064" fmla="*/ 59418 h 1530350"/>
                    <a:gd name="connsiteX2065" fmla="*/ 790420 w 2420099"/>
                    <a:gd name="connsiteY2065" fmla="*/ 49637 h 1530350"/>
                    <a:gd name="connsiteX2066" fmla="*/ 774129 w 2420099"/>
                    <a:gd name="connsiteY2066" fmla="*/ 60239 h 1530350"/>
                    <a:gd name="connsiteX2067" fmla="*/ 825754 w 2420099"/>
                    <a:gd name="connsiteY2067" fmla="*/ 93839 h 1530350"/>
                    <a:gd name="connsiteX2068" fmla="*/ 877384 w 2420099"/>
                    <a:gd name="connsiteY2068" fmla="*/ 60238 h 1530350"/>
                    <a:gd name="connsiteX2069" fmla="*/ 844744 w 2420099"/>
                    <a:gd name="connsiteY2069" fmla="*/ 38998 h 1530350"/>
                    <a:gd name="connsiteX2070" fmla="*/ 869648 w 2420099"/>
                    <a:gd name="connsiteY2070" fmla="*/ 34120 h 1530350"/>
                    <a:gd name="connsiteX2071" fmla="*/ 893580 w 2420099"/>
                    <a:gd name="connsiteY2071" fmla="*/ 49697 h 1530350"/>
                    <a:gd name="connsiteX2072" fmla="*/ 938117 w 2420099"/>
                    <a:gd name="connsiteY2072" fmla="*/ 20712 h 1530350"/>
                    <a:gd name="connsiteX2073" fmla="*/ 964494 w 2420099"/>
                    <a:gd name="connsiteY2073" fmla="*/ 15546 h 1530350"/>
                    <a:gd name="connsiteX2074" fmla="*/ 980876 w 2420099"/>
                    <a:gd name="connsiteY2074" fmla="*/ 13968 h 1530350"/>
                    <a:gd name="connsiteX2075" fmla="*/ 977606 w 2420099"/>
                    <a:gd name="connsiteY2075" fmla="*/ 16097 h 1530350"/>
                    <a:gd name="connsiteX2076" fmla="*/ 1029234 w 2420099"/>
                    <a:gd name="connsiteY2076" fmla="*/ 49696 h 1530350"/>
                    <a:gd name="connsiteX2077" fmla="*/ 1080862 w 2420099"/>
                    <a:gd name="connsiteY2077" fmla="*/ 16097 h 1530350"/>
                    <a:gd name="connsiteX2078" fmla="*/ 1065127 w 2420099"/>
                    <a:gd name="connsiteY2078" fmla="*/ 5856 h 1530350"/>
                    <a:gd name="connsiteX2079" fmla="*/ 1084919 w 2420099"/>
                    <a:gd name="connsiteY2079" fmla="*/ 3951 h 1530350"/>
                    <a:gd name="connsiteX2080" fmla="*/ 1094142 w 2420099"/>
                    <a:gd name="connsiteY2080" fmla="*/ 3657 h 1530350"/>
                    <a:gd name="connsiteX2081" fmla="*/ 1097058 w 2420099"/>
                    <a:gd name="connsiteY2081" fmla="*/ 5555 h 1530350"/>
                    <a:gd name="connsiteX2082" fmla="*/ 1100273 w 2420099"/>
                    <a:gd name="connsiteY2082" fmla="*/ 3462 h 1530350"/>
                    <a:gd name="connsiteX2083" fmla="*/ 1134332 w 2420099"/>
                    <a:gd name="connsiteY2083" fmla="*/ 2377 h 1530350"/>
                    <a:gd name="connsiteX2084" fmla="*/ 1113251 w 2420099"/>
                    <a:gd name="connsiteY2084" fmla="*/ 16097 h 1530350"/>
                    <a:gd name="connsiteX2085" fmla="*/ 1164878 w 2420099"/>
                    <a:gd name="connsiteY2085" fmla="*/ 49697 h 1530350"/>
                    <a:gd name="connsiteX2086" fmla="*/ 1216505 w 2420099"/>
                    <a:gd name="connsiteY2086" fmla="*/ 16097 h 1530350"/>
                    <a:gd name="connsiteX2087" fmla="*/ 1192572 w 2420099"/>
                    <a:gd name="connsiteY2087" fmla="*/ 521 h 153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  <a:cxn ang="0">
                      <a:pos x="connsiteX1904" y="connsiteY1904"/>
                    </a:cxn>
                    <a:cxn ang="0">
                      <a:pos x="connsiteX1905" y="connsiteY1905"/>
                    </a:cxn>
                    <a:cxn ang="0">
                      <a:pos x="connsiteX1906" y="connsiteY1906"/>
                    </a:cxn>
                    <a:cxn ang="0">
                      <a:pos x="connsiteX1907" y="connsiteY1907"/>
                    </a:cxn>
                    <a:cxn ang="0">
                      <a:pos x="connsiteX1908" y="connsiteY1908"/>
                    </a:cxn>
                    <a:cxn ang="0">
                      <a:pos x="connsiteX1909" y="connsiteY1909"/>
                    </a:cxn>
                    <a:cxn ang="0">
                      <a:pos x="connsiteX1910" y="connsiteY1910"/>
                    </a:cxn>
                    <a:cxn ang="0">
                      <a:pos x="connsiteX1911" y="connsiteY1911"/>
                    </a:cxn>
                    <a:cxn ang="0">
                      <a:pos x="connsiteX1912" y="connsiteY1912"/>
                    </a:cxn>
                    <a:cxn ang="0">
                      <a:pos x="connsiteX1913" y="connsiteY1913"/>
                    </a:cxn>
                    <a:cxn ang="0">
                      <a:pos x="connsiteX1914" y="connsiteY1914"/>
                    </a:cxn>
                    <a:cxn ang="0">
                      <a:pos x="connsiteX1915" y="connsiteY1915"/>
                    </a:cxn>
                    <a:cxn ang="0">
                      <a:pos x="connsiteX1916" y="connsiteY1916"/>
                    </a:cxn>
                    <a:cxn ang="0">
                      <a:pos x="connsiteX1917" y="connsiteY1917"/>
                    </a:cxn>
                    <a:cxn ang="0">
                      <a:pos x="connsiteX1918" y="connsiteY1918"/>
                    </a:cxn>
                    <a:cxn ang="0">
                      <a:pos x="connsiteX1919" y="connsiteY1919"/>
                    </a:cxn>
                    <a:cxn ang="0">
                      <a:pos x="connsiteX1920" y="connsiteY1920"/>
                    </a:cxn>
                    <a:cxn ang="0">
                      <a:pos x="connsiteX1921" y="connsiteY1921"/>
                    </a:cxn>
                    <a:cxn ang="0">
                      <a:pos x="connsiteX1922" y="connsiteY1922"/>
                    </a:cxn>
                    <a:cxn ang="0">
                      <a:pos x="connsiteX1923" y="connsiteY1923"/>
                    </a:cxn>
                    <a:cxn ang="0">
                      <a:pos x="connsiteX1924" y="connsiteY1924"/>
                    </a:cxn>
                    <a:cxn ang="0">
                      <a:pos x="connsiteX1925" y="connsiteY1925"/>
                    </a:cxn>
                    <a:cxn ang="0">
                      <a:pos x="connsiteX1926" y="connsiteY1926"/>
                    </a:cxn>
                    <a:cxn ang="0">
                      <a:pos x="connsiteX1927" y="connsiteY1927"/>
                    </a:cxn>
                    <a:cxn ang="0">
                      <a:pos x="connsiteX1928" y="connsiteY1928"/>
                    </a:cxn>
                    <a:cxn ang="0">
                      <a:pos x="connsiteX1929" y="connsiteY1929"/>
                    </a:cxn>
                    <a:cxn ang="0">
                      <a:pos x="connsiteX1930" y="connsiteY1930"/>
                    </a:cxn>
                    <a:cxn ang="0">
                      <a:pos x="connsiteX1931" y="connsiteY1931"/>
                    </a:cxn>
                    <a:cxn ang="0">
                      <a:pos x="connsiteX1932" y="connsiteY1932"/>
                    </a:cxn>
                    <a:cxn ang="0">
                      <a:pos x="connsiteX1933" y="connsiteY1933"/>
                    </a:cxn>
                    <a:cxn ang="0">
                      <a:pos x="connsiteX1934" y="connsiteY1934"/>
                    </a:cxn>
                    <a:cxn ang="0">
                      <a:pos x="connsiteX1935" y="connsiteY1935"/>
                    </a:cxn>
                    <a:cxn ang="0">
                      <a:pos x="connsiteX1936" y="connsiteY1936"/>
                    </a:cxn>
                    <a:cxn ang="0">
                      <a:pos x="connsiteX1937" y="connsiteY1937"/>
                    </a:cxn>
                    <a:cxn ang="0">
                      <a:pos x="connsiteX1938" y="connsiteY1938"/>
                    </a:cxn>
                    <a:cxn ang="0">
                      <a:pos x="connsiteX1939" y="connsiteY1939"/>
                    </a:cxn>
                    <a:cxn ang="0">
                      <a:pos x="connsiteX1940" y="connsiteY1940"/>
                    </a:cxn>
                    <a:cxn ang="0">
                      <a:pos x="connsiteX1941" y="connsiteY1941"/>
                    </a:cxn>
                    <a:cxn ang="0">
                      <a:pos x="connsiteX1942" y="connsiteY1942"/>
                    </a:cxn>
                    <a:cxn ang="0">
                      <a:pos x="connsiteX1943" y="connsiteY1943"/>
                    </a:cxn>
                    <a:cxn ang="0">
                      <a:pos x="connsiteX1944" y="connsiteY1944"/>
                    </a:cxn>
                    <a:cxn ang="0">
                      <a:pos x="connsiteX1945" y="connsiteY1945"/>
                    </a:cxn>
                    <a:cxn ang="0">
                      <a:pos x="connsiteX1946" y="connsiteY1946"/>
                    </a:cxn>
                    <a:cxn ang="0">
                      <a:pos x="connsiteX1947" y="connsiteY1947"/>
                    </a:cxn>
                    <a:cxn ang="0">
                      <a:pos x="connsiteX1948" y="connsiteY1948"/>
                    </a:cxn>
                    <a:cxn ang="0">
                      <a:pos x="connsiteX1949" y="connsiteY1949"/>
                    </a:cxn>
                    <a:cxn ang="0">
                      <a:pos x="connsiteX1950" y="connsiteY1950"/>
                    </a:cxn>
                    <a:cxn ang="0">
                      <a:pos x="connsiteX1951" y="connsiteY1951"/>
                    </a:cxn>
                    <a:cxn ang="0">
                      <a:pos x="connsiteX1952" y="connsiteY1952"/>
                    </a:cxn>
                    <a:cxn ang="0">
                      <a:pos x="connsiteX1953" y="connsiteY1953"/>
                    </a:cxn>
                    <a:cxn ang="0">
                      <a:pos x="connsiteX1954" y="connsiteY1954"/>
                    </a:cxn>
                    <a:cxn ang="0">
                      <a:pos x="connsiteX1955" y="connsiteY1955"/>
                    </a:cxn>
                    <a:cxn ang="0">
                      <a:pos x="connsiteX1956" y="connsiteY1956"/>
                    </a:cxn>
                    <a:cxn ang="0">
                      <a:pos x="connsiteX1957" y="connsiteY1957"/>
                    </a:cxn>
                    <a:cxn ang="0">
                      <a:pos x="connsiteX1958" y="connsiteY1958"/>
                    </a:cxn>
                    <a:cxn ang="0">
                      <a:pos x="connsiteX1959" y="connsiteY1959"/>
                    </a:cxn>
                    <a:cxn ang="0">
                      <a:pos x="connsiteX1960" y="connsiteY1960"/>
                    </a:cxn>
                    <a:cxn ang="0">
                      <a:pos x="connsiteX1961" y="connsiteY1961"/>
                    </a:cxn>
                    <a:cxn ang="0">
                      <a:pos x="connsiteX1962" y="connsiteY1962"/>
                    </a:cxn>
                    <a:cxn ang="0">
                      <a:pos x="connsiteX1963" y="connsiteY1963"/>
                    </a:cxn>
                    <a:cxn ang="0">
                      <a:pos x="connsiteX1964" y="connsiteY1964"/>
                    </a:cxn>
                    <a:cxn ang="0">
                      <a:pos x="connsiteX1965" y="connsiteY1965"/>
                    </a:cxn>
                    <a:cxn ang="0">
                      <a:pos x="connsiteX1966" y="connsiteY1966"/>
                    </a:cxn>
                    <a:cxn ang="0">
                      <a:pos x="connsiteX1967" y="connsiteY1967"/>
                    </a:cxn>
                    <a:cxn ang="0">
                      <a:pos x="connsiteX1968" y="connsiteY1968"/>
                    </a:cxn>
                    <a:cxn ang="0">
                      <a:pos x="connsiteX1969" y="connsiteY1969"/>
                    </a:cxn>
                    <a:cxn ang="0">
                      <a:pos x="connsiteX1970" y="connsiteY1970"/>
                    </a:cxn>
                    <a:cxn ang="0">
                      <a:pos x="connsiteX1971" y="connsiteY1971"/>
                    </a:cxn>
                    <a:cxn ang="0">
                      <a:pos x="connsiteX1972" y="connsiteY1972"/>
                    </a:cxn>
                    <a:cxn ang="0">
                      <a:pos x="connsiteX1973" y="connsiteY1973"/>
                    </a:cxn>
                    <a:cxn ang="0">
                      <a:pos x="connsiteX1974" y="connsiteY1974"/>
                    </a:cxn>
                    <a:cxn ang="0">
                      <a:pos x="connsiteX1975" y="connsiteY1975"/>
                    </a:cxn>
                    <a:cxn ang="0">
                      <a:pos x="connsiteX1976" y="connsiteY1976"/>
                    </a:cxn>
                    <a:cxn ang="0">
                      <a:pos x="connsiteX1977" y="connsiteY1977"/>
                    </a:cxn>
                    <a:cxn ang="0">
                      <a:pos x="connsiteX1978" y="connsiteY1978"/>
                    </a:cxn>
                    <a:cxn ang="0">
                      <a:pos x="connsiteX1979" y="connsiteY1979"/>
                    </a:cxn>
                    <a:cxn ang="0">
                      <a:pos x="connsiteX1980" y="connsiteY1980"/>
                    </a:cxn>
                    <a:cxn ang="0">
                      <a:pos x="connsiteX1981" y="connsiteY1981"/>
                    </a:cxn>
                    <a:cxn ang="0">
                      <a:pos x="connsiteX1982" y="connsiteY1982"/>
                    </a:cxn>
                    <a:cxn ang="0">
                      <a:pos x="connsiteX1983" y="connsiteY1983"/>
                    </a:cxn>
                    <a:cxn ang="0">
                      <a:pos x="connsiteX1984" y="connsiteY1984"/>
                    </a:cxn>
                    <a:cxn ang="0">
                      <a:pos x="connsiteX1985" y="connsiteY1985"/>
                    </a:cxn>
                    <a:cxn ang="0">
                      <a:pos x="connsiteX1986" y="connsiteY1986"/>
                    </a:cxn>
                    <a:cxn ang="0">
                      <a:pos x="connsiteX1987" y="connsiteY1987"/>
                    </a:cxn>
                    <a:cxn ang="0">
                      <a:pos x="connsiteX1988" y="connsiteY1988"/>
                    </a:cxn>
                    <a:cxn ang="0">
                      <a:pos x="connsiteX1989" y="connsiteY1989"/>
                    </a:cxn>
                    <a:cxn ang="0">
                      <a:pos x="connsiteX1990" y="connsiteY1990"/>
                    </a:cxn>
                    <a:cxn ang="0">
                      <a:pos x="connsiteX1991" y="connsiteY1991"/>
                    </a:cxn>
                    <a:cxn ang="0">
                      <a:pos x="connsiteX1992" y="connsiteY1992"/>
                    </a:cxn>
                    <a:cxn ang="0">
                      <a:pos x="connsiteX1993" y="connsiteY1993"/>
                    </a:cxn>
                    <a:cxn ang="0">
                      <a:pos x="connsiteX1994" y="connsiteY1994"/>
                    </a:cxn>
                    <a:cxn ang="0">
                      <a:pos x="connsiteX1995" y="connsiteY1995"/>
                    </a:cxn>
                    <a:cxn ang="0">
                      <a:pos x="connsiteX1996" y="connsiteY1996"/>
                    </a:cxn>
                    <a:cxn ang="0">
                      <a:pos x="connsiteX1997" y="connsiteY1997"/>
                    </a:cxn>
                    <a:cxn ang="0">
                      <a:pos x="connsiteX1998" y="connsiteY1998"/>
                    </a:cxn>
                    <a:cxn ang="0">
                      <a:pos x="connsiteX1999" y="connsiteY1999"/>
                    </a:cxn>
                    <a:cxn ang="0">
                      <a:pos x="connsiteX2000" y="connsiteY2000"/>
                    </a:cxn>
                    <a:cxn ang="0">
                      <a:pos x="connsiteX2001" y="connsiteY2001"/>
                    </a:cxn>
                    <a:cxn ang="0">
                      <a:pos x="connsiteX2002" y="connsiteY2002"/>
                    </a:cxn>
                    <a:cxn ang="0">
                      <a:pos x="connsiteX2003" y="connsiteY2003"/>
                    </a:cxn>
                    <a:cxn ang="0">
                      <a:pos x="connsiteX2004" y="connsiteY2004"/>
                    </a:cxn>
                    <a:cxn ang="0">
                      <a:pos x="connsiteX2005" y="connsiteY2005"/>
                    </a:cxn>
                    <a:cxn ang="0">
                      <a:pos x="connsiteX2006" y="connsiteY2006"/>
                    </a:cxn>
                    <a:cxn ang="0">
                      <a:pos x="connsiteX2007" y="connsiteY2007"/>
                    </a:cxn>
                    <a:cxn ang="0">
                      <a:pos x="connsiteX2008" y="connsiteY2008"/>
                    </a:cxn>
                    <a:cxn ang="0">
                      <a:pos x="connsiteX2009" y="connsiteY2009"/>
                    </a:cxn>
                    <a:cxn ang="0">
                      <a:pos x="connsiteX2010" y="connsiteY2010"/>
                    </a:cxn>
                    <a:cxn ang="0">
                      <a:pos x="connsiteX2011" y="connsiteY2011"/>
                    </a:cxn>
                    <a:cxn ang="0">
                      <a:pos x="connsiteX2012" y="connsiteY2012"/>
                    </a:cxn>
                    <a:cxn ang="0">
                      <a:pos x="connsiteX2013" y="connsiteY2013"/>
                    </a:cxn>
                    <a:cxn ang="0">
                      <a:pos x="connsiteX2014" y="connsiteY2014"/>
                    </a:cxn>
                    <a:cxn ang="0">
                      <a:pos x="connsiteX2015" y="connsiteY2015"/>
                    </a:cxn>
                    <a:cxn ang="0">
                      <a:pos x="connsiteX2016" y="connsiteY2016"/>
                    </a:cxn>
                    <a:cxn ang="0">
                      <a:pos x="connsiteX2017" y="connsiteY2017"/>
                    </a:cxn>
                    <a:cxn ang="0">
                      <a:pos x="connsiteX2018" y="connsiteY2018"/>
                    </a:cxn>
                    <a:cxn ang="0">
                      <a:pos x="connsiteX2019" y="connsiteY2019"/>
                    </a:cxn>
                    <a:cxn ang="0">
                      <a:pos x="connsiteX2020" y="connsiteY2020"/>
                    </a:cxn>
                    <a:cxn ang="0">
                      <a:pos x="connsiteX2021" y="connsiteY2021"/>
                    </a:cxn>
                    <a:cxn ang="0">
                      <a:pos x="connsiteX2022" y="connsiteY2022"/>
                    </a:cxn>
                    <a:cxn ang="0">
                      <a:pos x="connsiteX2023" y="connsiteY2023"/>
                    </a:cxn>
                    <a:cxn ang="0">
                      <a:pos x="connsiteX2024" y="connsiteY2024"/>
                    </a:cxn>
                    <a:cxn ang="0">
                      <a:pos x="connsiteX2025" y="connsiteY2025"/>
                    </a:cxn>
                    <a:cxn ang="0">
                      <a:pos x="connsiteX2026" y="connsiteY2026"/>
                    </a:cxn>
                    <a:cxn ang="0">
                      <a:pos x="connsiteX2027" y="connsiteY2027"/>
                    </a:cxn>
                    <a:cxn ang="0">
                      <a:pos x="connsiteX2028" y="connsiteY2028"/>
                    </a:cxn>
                    <a:cxn ang="0">
                      <a:pos x="connsiteX2029" y="connsiteY2029"/>
                    </a:cxn>
                    <a:cxn ang="0">
                      <a:pos x="connsiteX2030" y="connsiteY2030"/>
                    </a:cxn>
                    <a:cxn ang="0">
                      <a:pos x="connsiteX2031" y="connsiteY2031"/>
                    </a:cxn>
                    <a:cxn ang="0">
                      <a:pos x="connsiteX2032" y="connsiteY2032"/>
                    </a:cxn>
                    <a:cxn ang="0">
                      <a:pos x="connsiteX2033" y="connsiteY2033"/>
                    </a:cxn>
                    <a:cxn ang="0">
                      <a:pos x="connsiteX2034" y="connsiteY2034"/>
                    </a:cxn>
                    <a:cxn ang="0">
                      <a:pos x="connsiteX2035" y="connsiteY2035"/>
                    </a:cxn>
                    <a:cxn ang="0">
                      <a:pos x="connsiteX2036" y="connsiteY2036"/>
                    </a:cxn>
                    <a:cxn ang="0">
                      <a:pos x="connsiteX2037" y="connsiteY2037"/>
                    </a:cxn>
                    <a:cxn ang="0">
                      <a:pos x="connsiteX2038" y="connsiteY2038"/>
                    </a:cxn>
                    <a:cxn ang="0">
                      <a:pos x="connsiteX2039" y="connsiteY2039"/>
                    </a:cxn>
                    <a:cxn ang="0">
                      <a:pos x="connsiteX2040" y="connsiteY2040"/>
                    </a:cxn>
                    <a:cxn ang="0">
                      <a:pos x="connsiteX2041" y="connsiteY2041"/>
                    </a:cxn>
                    <a:cxn ang="0">
                      <a:pos x="connsiteX2042" y="connsiteY2042"/>
                    </a:cxn>
                    <a:cxn ang="0">
                      <a:pos x="connsiteX2043" y="connsiteY2043"/>
                    </a:cxn>
                    <a:cxn ang="0">
                      <a:pos x="connsiteX2044" y="connsiteY2044"/>
                    </a:cxn>
                    <a:cxn ang="0">
                      <a:pos x="connsiteX2045" y="connsiteY2045"/>
                    </a:cxn>
                    <a:cxn ang="0">
                      <a:pos x="connsiteX2046" y="connsiteY2046"/>
                    </a:cxn>
                    <a:cxn ang="0">
                      <a:pos x="connsiteX2047" y="connsiteY2047"/>
                    </a:cxn>
                    <a:cxn ang="0">
                      <a:pos x="connsiteX2048" y="connsiteY2048"/>
                    </a:cxn>
                    <a:cxn ang="0">
                      <a:pos x="connsiteX2049" y="connsiteY2049"/>
                    </a:cxn>
                    <a:cxn ang="0">
                      <a:pos x="connsiteX2050" y="connsiteY2050"/>
                    </a:cxn>
                    <a:cxn ang="0">
                      <a:pos x="connsiteX2051" y="connsiteY2051"/>
                    </a:cxn>
                    <a:cxn ang="0">
                      <a:pos x="connsiteX2052" y="connsiteY2052"/>
                    </a:cxn>
                    <a:cxn ang="0">
                      <a:pos x="connsiteX2053" y="connsiteY2053"/>
                    </a:cxn>
                    <a:cxn ang="0">
                      <a:pos x="connsiteX2054" y="connsiteY2054"/>
                    </a:cxn>
                    <a:cxn ang="0">
                      <a:pos x="connsiteX2055" y="connsiteY2055"/>
                    </a:cxn>
                    <a:cxn ang="0">
                      <a:pos x="connsiteX2056" y="connsiteY2056"/>
                    </a:cxn>
                    <a:cxn ang="0">
                      <a:pos x="connsiteX2057" y="connsiteY2057"/>
                    </a:cxn>
                    <a:cxn ang="0">
                      <a:pos x="connsiteX2058" y="connsiteY2058"/>
                    </a:cxn>
                    <a:cxn ang="0">
                      <a:pos x="connsiteX2059" y="connsiteY2059"/>
                    </a:cxn>
                    <a:cxn ang="0">
                      <a:pos x="connsiteX2060" y="connsiteY2060"/>
                    </a:cxn>
                    <a:cxn ang="0">
                      <a:pos x="connsiteX2061" y="connsiteY2061"/>
                    </a:cxn>
                    <a:cxn ang="0">
                      <a:pos x="connsiteX2062" y="connsiteY2062"/>
                    </a:cxn>
                    <a:cxn ang="0">
                      <a:pos x="connsiteX2063" y="connsiteY2063"/>
                    </a:cxn>
                    <a:cxn ang="0">
                      <a:pos x="connsiteX2064" y="connsiteY2064"/>
                    </a:cxn>
                    <a:cxn ang="0">
                      <a:pos x="connsiteX2065" y="connsiteY2065"/>
                    </a:cxn>
                    <a:cxn ang="0">
                      <a:pos x="connsiteX2066" y="connsiteY2066"/>
                    </a:cxn>
                    <a:cxn ang="0">
                      <a:pos x="connsiteX2067" y="connsiteY2067"/>
                    </a:cxn>
                    <a:cxn ang="0">
                      <a:pos x="connsiteX2068" y="connsiteY2068"/>
                    </a:cxn>
                    <a:cxn ang="0">
                      <a:pos x="connsiteX2069" y="connsiteY2069"/>
                    </a:cxn>
                    <a:cxn ang="0">
                      <a:pos x="connsiteX2070" y="connsiteY2070"/>
                    </a:cxn>
                    <a:cxn ang="0">
                      <a:pos x="connsiteX2071" y="connsiteY2071"/>
                    </a:cxn>
                    <a:cxn ang="0">
                      <a:pos x="connsiteX2072" y="connsiteY2072"/>
                    </a:cxn>
                    <a:cxn ang="0">
                      <a:pos x="connsiteX2073" y="connsiteY2073"/>
                    </a:cxn>
                    <a:cxn ang="0">
                      <a:pos x="connsiteX2074" y="connsiteY2074"/>
                    </a:cxn>
                    <a:cxn ang="0">
                      <a:pos x="connsiteX2075" y="connsiteY2075"/>
                    </a:cxn>
                    <a:cxn ang="0">
                      <a:pos x="connsiteX2076" y="connsiteY2076"/>
                    </a:cxn>
                    <a:cxn ang="0">
                      <a:pos x="connsiteX2077" y="connsiteY2077"/>
                    </a:cxn>
                    <a:cxn ang="0">
                      <a:pos x="connsiteX2078" y="connsiteY2078"/>
                    </a:cxn>
                    <a:cxn ang="0">
                      <a:pos x="connsiteX2079" y="connsiteY2079"/>
                    </a:cxn>
                    <a:cxn ang="0">
                      <a:pos x="connsiteX2080" y="connsiteY2080"/>
                    </a:cxn>
                    <a:cxn ang="0">
                      <a:pos x="connsiteX2081" y="connsiteY2081"/>
                    </a:cxn>
                    <a:cxn ang="0">
                      <a:pos x="connsiteX2082" y="connsiteY2082"/>
                    </a:cxn>
                    <a:cxn ang="0">
                      <a:pos x="connsiteX2083" y="connsiteY2083"/>
                    </a:cxn>
                    <a:cxn ang="0">
                      <a:pos x="connsiteX2084" y="connsiteY2084"/>
                    </a:cxn>
                    <a:cxn ang="0">
                      <a:pos x="connsiteX2085" y="connsiteY2085"/>
                    </a:cxn>
                    <a:cxn ang="0">
                      <a:pos x="connsiteX2086" y="connsiteY2086"/>
                    </a:cxn>
                    <a:cxn ang="0">
                      <a:pos x="connsiteX2087" y="connsiteY2087"/>
                    </a:cxn>
                  </a:cxnLst>
                  <a:rect l="l" t="t" r="r" b="b"/>
                  <a:pathLst>
                    <a:path w="2420099" h="1530350">
                      <a:moveTo>
                        <a:pt x="961405" y="1439174"/>
                      </a:moveTo>
                      <a:lnTo>
                        <a:pt x="909777" y="1472773"/>
                      </a:lnTo>
                      <a:lnTo>
                        <a:pt x="961405" y="1506371"/>
                      </a:lnTo>
                      <a:lnTo>
                        <a:pt x="1013031" y="1472772"/>
                      </a:lnTo>
                      <a:close/>
                      <a:moveTo>
                        <a:pt x="1097057" y="1439173"/>
                      </a:moveTo>
                      <a:lnTo>
                        <a:pt x="1045430" y="1472773"/>
                      </a:lnTo>
                      <a:lnTo>
                        <a:pt x="1097058" y="1506371"/>
                      </a:lnTo>
                      <a:lnTo>
                        <a:pt x="1148677" y="1472771"/>
                      </a:lnTo>
                      <a:close/>
                      <a:moveTo>
                        <a:pt x="1232701" y="1439172"/>
                      </a:moveTo>
                      <a:lnTo>
                        <a:pt x="1181074" y="1472771"/>
                      </a:lnTo>
                      <a:lnTo>
                        <a:pt x="1232701" y="1506371"/>
                      </a:lnTo>
                      <a:lnTo>
                        <a:pt x="1284328" y="1472771"/>
                      </a:lnTo>
                      <a:close/>
                      <a:moveTo>
                        <a:pt x="1368352" y="1439171"/>
                      </a:moveTo>
                      <a:lnTo>
                        <a:pt x="1316725" y="1472771"/>
                      </a:lnTo>
                      <a:lnTo>
                        <a:pt x="1368353" y="1506371"/>
                      </a:lnTo>
                      <a:lnTo>
                        <a:pt x="1419980" y="1472772"/>
                      </a:lnTo>
                      <a:close/>
                      <a:moveTo>
                        <a:pt x="1029232" y="1395032"/>
                      </a:moveTo>
                      <a:lnTo>
                        <a:pt x="977604" y="1428632"/>
                      </a:lnTo>
                      <a:lnTo>
                        <a:pt x="1029231" y="1462230"/>
                      </a:lnTo>
                      <a:lnTo>
                        <a:pt x="1080856" y="1428630"/>
                      </a:lnTo>
                      <a:close/>
                      <a:moveTo>
                        <a:pt x="757929" y="1395032"/>
                      </a:moveTo>
                      <a:lnTo>
                        <a:pt x="706304" y="1428632"/>
                      </a:lnTo>
                      <a:lnTo>
                        <a:pt x="757927" y="1462231"/>
                      </a:lnTo>
                      <a:lnTo>
                        <a:pt x="809558" y="1428631"/>
                      </a:lnTo>
                      <a:close/>
                      <a:moveTo>
                        <a:pt x="893577" y="1395032"/>
                      </a:moveTo>
                      <a:lnTo>
                        <a:pt x="841954" y="1428631"/>
                      </a:lnTo>
                      <a:lnTo>
                        <a:pt x="893580" y="1462231"/>
                      </a:lnTo>
                      <a:lnTo>
                        <a:pt x="945207" y="1428632"/>
                      </a:lnTo>
                      <a:close/>
                      <a:moveTo>
                        <a:pt x="1164877" y="1395031"/>
                      </a:moveTo>
                      <a:lnTo>
                        <a:pt x="1113249" y="1428630"/>
                      </a:lnTo>
                      <a:lnTo>
                        <a:pt x="1164876" y="1462229"/>
                      </a:lnTo>
                      <a:lnTo>
                        <a:pt x="1216503" y="1428630"/>
                      </a:lnTo>
                      <a:close/>
                      <a:moveTo>
                        <a:pt x="1571828" y="1395030"/>
                      </a:moveTo>
                      <a:lnTo>
                        <a:pt x="1520201" y="1428630"/>
                      </a:lnTo>
                      <a:lnTo>
                        <a:pt x="1571828" y="1462229"/>
                      </a:lnTo>
                      <a:lnTo>
                        <a:pt x="1623455" y="1428629"/>
                      </a:lnTo>
                      <a:close/>
                      <a:moveTo>
                        <a:pt x="1436178" y="1395030"/>
                      </a:moveTo>
                      <a:lnTo>
                        <a:pt x="1384551" y="1428629"/>
                      </a:lnTo>
                      <a:lnTo>
                        <a:pt x="1436179" y="1462229"/>
                      </a:lnTo>
                      <a:lnTo>
                        <a:pt x="1487806" y="1428630"/>
                      </a:lnTo>
                      <a:close/>
                      <a:moveTo>
                        <a:pt x="1300527" y="1395030"/>
                      </a:moveTo>
                      <a:lnTo>
                        <a:pt x="1248899" y="1428630"/>
                      </a:lnTo>
                      <a:lnTo>
                        <a:pt x="1300526" y="1462229"/>
                      </a:lnTo>
                      <a:lnTo>
                        <a:pt x="1352153" y="1428629"/>
                      </a:lnTo>
                      <a:close/>
                      <a:moveTo>
                        <a:pt x="825754" y="1350890"/>
                      </a:moveTo>
                      <a:lnTo>
                        <a:pt x="774129" y="1384489"/>
                      </a:lnTo>
                      <a:lnTo>
                        <a:pt x="825754" y="1418089"/>
                      </a:lnTo>
                      <a:lnTo>
                        <a:pt x="877380" y="1384489"/>
                      </a:lnTo>
                      <a:close/>
                      <a:moveTo>
                        <a:pt x="961405" y="1350890"/>
                      </a:moveTo>
                      <a:lnTo>
                        <a:pt x="909777" y="1384490"/>
                      </a:lnTo>
                      <a:lnTo>
                        <a:pt x="961404" y="1418090"/>
                      </a:lnTo>
                      <a:lnTo>
                        <a:pt x="1013033" y="1384489"/>
                      </a:lnTo>
                      <a:close/>
                      <a:moveTo>
                        <a:pt x="690104" y="1350890"/>
                      </a:moveTo>
                      <a:lnTo>
                        <a:pt x="638477" y="1384489"/>
                      </a:lnTo>
                      <a:lnTo>
                        <a:pt x="690104" y="1418090"/>
                      </a:lnTo>
                      <a:lnTo>
                        <a:pt x="741734" y="1384489"/>
                      </a:lnTo>
                      <a:close/>
                      <a:moveTo>
                        <a:pt x="1097059" y="1350889"/>
                      </a:moveTo>
                      <a:lnTo>
                        <a:pt x="1045432" y="1384489"/>
                      </a:lnTo>
                      <a:lnTo>
                        <a:pt x="1097058" y="1418088"/>
                      </a:lnTo>
                      <a:lnTo>
                        <a:pt x="1148678" y="1384488"/>
                      </a:lnTo>
                      <a:close/>
                      <a:moveTo>
                        <a:pt x="1639654" y="1350889"/>
                      </a:moveTo>
                      <a:lnTo>
                        <a:pt x="1588027" y="1384488"/>
                      </a:lnTo>
                      <a:lnTo>
                        <a:pt x="1639653" y="1418087"/>
                      </a:lnTo>
                      <a:lnTo>
                        <a:pt x="1691280" y="1384488"/>
                      </a:lnTo>
                      <a:close/>
                      <a:moveTo>
                        <a:pt x="1232702" y="1350889"/>
                      </a:moveTo>
                      <a:lnTo>
                        <a:pt x="1181075" y="1384488"/>
                      </a:lnTo>
                      <a:lnTo>
                        <a:pt x="1232701" y="1418087"/>
                      </a:lnTo>
                      <a:lnTo>
                        <a:pt x="1284329" y="1384488"/>
                      </a:lnTo>
                      <a:close/>
                      <a:moveTo>
                        <a:pt x="1775305" y="1350888"/>
                      </a:moveTo>
                      <a:lnTo>
                        <a:pt x="1723678" y="1384488"/>
                      </a:lnTo>
                      <a:lnTo>
                        <a:pt x="1775304" y="1418087"/>
                      </a:lnTo>
                      <a:lnTo>
                        <a:pt x="1826932" y="1384488"/>
                      </a:lnTo>
                      <a:close/>
                      <a:moveTo>
                        <a:pt x="1504003" y="1350888"/>
                      </a:moveTo>
                      <a:lnTo>
                        <a:pt x="1452376" y="1384488"/>
                      </a:lnTo>
                      <a:lnTo>
                        <a:pt x="1504004" y="1418088"/>
                      </a:lnTo>
                      <a:lnTo>
                        <a:pt x="1555631" y="1384488"/>
                      </a:lnTo>
                      <a:close/>
                      <a:moveTo>
                        <a:pt x="1368352" y="1350888"/>
                      </a:moveTo>
                      <a:lnTo>
                        <a:pt x="1316726" y="1384488"/>
                      </a:lnTo>
                      <a:lnTo>
                        <a:pt x="1368352" y="1418087"/>
                      </a:lnTo>
                      <a:lnTo>
                        <a:pt x="1419979" y="1384488"/>
                      </a:lnTo>
                      <a:close/>
                      <a:moveTo>
                        <a:pt x="893578" y="1306748"/>
                      </a:moveTo>
                      <a:lnTo>
                        <a:pt x="841954" y="1340348"/>
                      </a:lnTo>
                      <a:lnTo>
                        <a:pt x="893577" y="1373948"/>
                      </a:lnTo>
                      <a:lnTo>
                        <a:pt x="945207" y="1340347"/>
                      </a:lnTo>
                      <a:close/>
                      <a:moveTo>
                        <a:pt x="757926" y="1306748"/>
                      </a:moveTo>
                      <a:lnTo>
                        <a:pt x="706304" y="1340347"/>
                      </a:lnTo>
                      <a:lnTo>
                        <a:pt x="757928" y="1373948"/>
                      </a:lnTo>
                      <a:lnTo>
                        <a:pt x="809558" y="1340348"/>
                      </a:lnTo>
                      <a:close/>
                      <a:moveTo>
                        <a:pt x="622278" y="1306748"/>
                      </a:moveTo>
                      <a:lnTo>
                        <a:pt x="570652" y="1340348"/>
                      </a:lnTo>
                      <a:lnTo>
                        <a:pt x="622278" y="1373947"/>
                      </a:lnTo>
                      <a:lnTo>
                        <a:pt x="673905" y="1340347"/>
                      </a:lnTo>
                      <a:close/>
                      <a:moveTo>
                        <a:pt x="486629" y="1306748"/>
                      </a:moveTo>
                      <a:lnTo>
                        <a:pt x="435002" y="1340348"/>
                      </a:lnTo>
                      <a:lnTo>
                        <a:pt x="486629" y="1373948"/>
                      </a:lnTo>
                      <a:lnTo>
                        <a:pt x="538257" y="1340348"/>
                      </a:lnTo>
                      <a:close/>
                      <a:moveTo>
                        <a:pt x="1029234" y="1306747"/>
                      </a:moveTo>
                      <a:lnTo>
                        <a:pt x="977604" y="1340348"/>
                      </a:lnTo>
                      <a:lnTo>
                        <a:pt x="1029232" y="1373948"/>
                      </a:lnTo>
                      <a:lnTo>
                        <a:pt x="1080862" y="1340347"/>
                      </a:lnTo>
                      <a:close/>
                      <a:moveTo>
                        <a:pt x="1843130" y="1306747"/>
                      </a:moveTo>
                      <a:lnTo>
                        <a:pt x="1791503" y="1340346"/>
                      </a:lnTo>
                      <a:lnTo>
                        <a:pt x="1843130" y="1373946"/>
                      </a:lnTo>
                      <a:lnTo>
                        <a:pt x="1894757" y="1340346"/>
                      </a:lnTo>
                      <a:close/>
                      <a:moveTo>
                        <a:pt x="1707480" y="1306747"/>
                      </a:moveTo>
                      <a:lnTo>
                        <a:pt x="1655852" y="1340346"/>
                      </a:lnTo>
                      <a:lnTo>
                        <a:pt x="1707478" y="1373946"/>
                      </a:lnTo>
                      <a:lnTo>
                        <a:pt x="1759106" y="1340346"/>
                      </a:lnTo>
                      <a:close/>
                      <a:moveTo>
                        <a:pt x="1571828" y="1306747"/>
                      </a:moveTo>
                      <a:lnTo>
                        <a:pt x="1520201" y="1340346"/>
                      </a:lnTo>
                      <a:lnTo>
                        <a:pt x="1571829" y="1373947"/>
                      </a:lnTo>
                      <a:lnTo>
                        <a:pt x="1623456" y="1340347"/>
                      </a:lnTo>
                      <a:close/>
                      <a:moveTo>
                        <a:pt x="1436178" y="1306747"/>
                      </a:moveTo>
                      <a:lnTo>
                        <a:pt x="1384551" y="1340346"/>
                      </a:lnTo>
                      <a:lnTo>
                        <a:pt x="1436178" y="1373946"/>
                      </a:lnTo>
                      <a:lnTo>
                        <a:pt x="1487804" y="1340346"/>
                      </a:lnTo>
                      <a:close/>
                      <a:moveTo>
                        <a:pt x="1300527" y="1306747"/>
                      </a:moveTo>
                      <a:lnTo>
                        <a:pt x="1248901" y="1340346"/>
                      </a:lnTo>
                      <a:lnTo>
                        <a:pt x="1300527" y="1373946"/>
                      </a:lnTo>
                      <a:lnTo>
                        <a:pt x="1352153" y="1340346"/>
                      </a:lnTo>
                      <a:close/>
                      <a:moveTo>
                        <a:pt x="1164877" y="1306747"/>
                      </a:moveTo>
                      <a:lnTo>
                        <a:pt x="1113249" y="1340347"/>
                      </a:lnTo>
                      <a:lnTo>
                        <a:pt x="1164877" y="1373947"/>
                      </a:lnTo>
                      <a:lnTo>
                        <a:pt x="1216504" y="1340346"/>
                      </a:lnTo>
                      <a:close/>
                      <a:moveTo>
                        <a:pt x="418806" y="1262609"/>
                      </a:moveTo>
                      <a:lnTo>
                        <a:pt x="367179" y="1296208"/>
                      </a:lnTo>
                      <a:lnTo>
                        <a:pt x="418804" y="1329806"/>
                      </a:lnTo>
                      <a:lnTo>
                        <a:pt x="470430" y="1296207"/>
                      </a:lnTo>
                      <a:close/>
                      <a:moveTo>
                        <a:pt x="690104" y="1262607"/>
                      </a:moveTo>
                      <a:lnTo>
                        <a:pt x="638477" y="1296206"/>
                      </a:lnTo>
                      <a:lnTo>
                        <a:pt x="690104" y="1329805"/>
                      </a:lnTo>
                      <a:lnTo>
                        <a:pt x="741730" y="1296206"/>
                      </a:lnTo>
                      <a:close/>
                      <a:moveTo>
                        <a:pt x="554454" y="1262606"/>
                      </a:moveTo>
                      <a:lnTo>
                        <a:pt x="502827" y="1296207"/>
                      </a:lnTo>
                      <a:lnTo>
                        <a:pt x="554454" y="1329806"/>
                      </a:lnTo>
                      <a:lnTo>
                        <a:pt x="606081" y="1296206"/>
                      </a:lnTo>
                      <a:close/>
                      <a:moveTo>
                        <a:pt x="1097057" y="1262606"/>
                      </a:moveTo>
                      <a:lnTo>
                        <a:pt x="1045435" y="1296206"/>
                      </a:lnTo>
                      <a:lnTo>
                        <a:pt x="1097059" y="1329805"/>
                      </a:lnTo>
                      <a:lnTo>
                        <a:pt x="1148680" y="1296206"/>
                      </a:lnTo>
                      <a:close/>
                      <a:moveTo>
                        <a:pt x="961405" y="1262606"/>
                      </a:moveTo>
                      <a:lnTo>
                        <a:pt x="909777" y="1296206"/>
                      </a:lnTo>
                      <a:lnTo>
                        <a:pt x="961404" y="1329806"/>
                      </a:lnTo>
                      <a:lnTo>
                        <a:pt x="1013034" y="1296205"/>
                      </a:lnTo>
                      <a:close/>
                      <a:moveTo>
                        <a:pt x="825754" y="1262606"/>
                      </a:moveTo>
                      <a:lnTo>
                        <a:pt x="774128" y="1296206"/>
                      </a:lnTo>
                      <a:lnTo>
                        <a:pt x="825754" y="1329806"/>
                      </a:lnTo>
                      <a:lnTo>
                        <a:pt x="877380" y="1296206"/>
                      </a:lnTo>
                      <a:close/>
                      <a:moveTo>
                        <a:pt x="1368353" y="1262605"/>
                      </a:moveTo>
                      <a:lnTo>
                        <a:pt x="1316726" y="1296205"/>
                      </a:lnTo>
                      <a:lnTo>
                        <a:pt x="1368352" y="1329804"/>
                      </a:lnTo>
                      <a:lnTo>
                        <a:pt x="1419979" y="1296204"/>
                      </a:lnTo>
                      <a:close/>
                      <a:moveTo>
                        <a:pt x="1232702" y="1262605"/>
                      </a:moveTo>
                      <a:lnTo>
                        <a:pt x="1181075" y="1296205"/>
                      </a:lnTo>
                      <a:lnTo>
                        <a:pt x="1232702" y="1329804"/>
                      </a:lnTo>
                      <a:lnTo>
                        <a:pt x="1284329" y="1296205"/>
                      </a:lnTo>
                      <a:close/>
                      <a:moveTo>
                        <a:pt x="1910956" y="1262605"/>
                      </a:moveTo>
                      <a:lnTo>
                        <a:pt x="1859328" y="1296204"/>
                      </a:lnTo>
                      <a:lnTo>
                        <a:pt x="1910955" y="1329804"/>
                      </a:lnTo>
                      <a:lnTo>
                        <a:pt x="1962582" y="1296204"/>
                      </a:lnTo>
                      <a:close/>
                      <a:moveTo>
                        <a:pt x="1775305" y="1262605"/>
                      </a:moveTo>
                      <a:lnTo>
                        <a:pt x="1723678" y="1296204"/>
                      </a:lnTo>
                      <a:lnTo>
                        <a:pt x="1775304" y="1329804"/>
                      </a:lnTo>
                      <a:lnTo>
                        <a:pt x="1826931" y="1296204"/>
                      </a:lnTo>
                      <a:close/>
                      <a:moveTo>
                        <a:pt x="1639654" y="1262605"/>
                      </a:moveTo>
                      <a:lnTo>
                        <a:pt x="1588026" y="1296204"/>
                      </a:lnTo>
                      <a:lnTo>
                        <a:pt x="1639654" y="1329804"/>
                      </a:lnTo>
                      <a:lnTo>
                        <a:pt x="1691281" y="1296204"/>
                      </a:lnTo>
                      <a:close/>
                      <a:moveTo>
                        <a:pt x="1504003" y="1262605"/>
                      </a:moveTo>
                      <a:lnTo>
                        <a:pt x="1452376" y="1296204"/>
                      </a:lnTo>
                      <a:lnTo>
                        <a:pt x="1504003" y="1329804"/>
                      </a:lnTo>
                      <a:lnTo>
                        <a:pt x="1555630" y="1296204"/>
                      </a:lnTo>
                      <a:close/>
                      <a:moveTo>
                        <a:pt x="486631" y="1218466"/>
                      </a:moveTo>
                      <a:lnTo>
                        <a:pt x="435006" y="1252066"/>
                      </a:lnTo>
                      <a:lnTo>
                        <a:pt x="486629" y="1285664"/>
                      </a:lnTo>
                      <a:lnTo>
                        <a:pt x="538257" y="1252064"/>
                      </a:lnTo>
                      <a:close/>
                      <a:moveTo>
                        <a:pt x="350977" y="1218466"/>
                      </a:moveTo>
                      <a:lnTo>
                        <a:pt x="299352" y="1252065"/>
                      </a:lnTo>
                      <a:lnTo>
                        <a:pt x="350979" y="1285666"/>
                      </a:lnTo>
                      <a:lnTo>
                        <a:pt x="402605" y="1252066"/>
                      </a:lnTo>
                      <a:close/>
                      <a:moveTo>
                        <a:pt x="1029234" y="1218465"/>
                      </a:moveTo>
                      <a:lnTo>
                        <a:pt x="977606" y="1252064"/>
                      </a:lnTo>
                      <a:lnTo>
                        <a:pt x="1029234" y="1285663"/>
                      </a:lnTo>
                      <a:lnTo>
                        <a:pt x="1080860" y="1252064"/>
                      </a:lnTo>
                      <a:close/>
                      <a:moveTo>
                        <a:pt x="757927" y="1218465"/>
                      </a:moveTo>
                      <a:lnTo>
                        <a:pt x="706304" y="1252065"/>
                      </a:lnTo>
                      <a:lnTo>
                        <a:pt x="757926" y="1285664"/>
                      </a:lnTo>
                      <a:lnTo>
                        <a:pt x="809557" y="1252064"/>
                      </a:lnTo>
                      <a:close/>
                      <a:moveTo>
                        <a:pt x="622278" y="1218465"/>
                      </a:moveTo>
                      <a:lnTo>
                        <a:pt x="570653" y="1252064"/>
                      </a:lnTo>
                      <a:lnTo>
                        <a:pt x="622278" y="1285664"/>
                      </a:lnTo>
                      <a:lnTo>
                        <a:pt x="673905" y="1252064"/>
                      </a:lnTo>
                      <a:close/>
                      <a:moveTo>
                        <a:pt x="1164877" y="1218464"/>
                      </a:moveTo>
                      <a:lnTo>
                        <a:pt x="1113251" y="1252064"/>
                      </a:lnTo>
                      <a:lnTo>
                        <a:pt x="1164878" y="1285663"/>
                      </a:lnTo>
                      <a:lnTo>
                        <a:pt x="1216505" y="1252064"/>
                      </a:lnTo>
                      <a:close/>
                      <a:moveTo>
                        <a:pt x="893577" y="1218464"/>
                      </a:moveTo>
                      <a:lnTo>
                        <a:pt x="841954" y="1252064"/>
                      </a:lnTo>
                      <a:lnTo>
                        <a:pt x="893578" y="1285664"/>
                      </a:lnTo>
                      <a:lnTo>
                        <a:pt x="945208" y="1252064"/>
                      </a:lnTo>
                      <a:close/>
                      <a:moveTo>
                        <a:pt x="1436179" y="1218463"/>
                      </a:moveTo>
                      <a:lnTo>
                        <a:pt x="1384552" y="1252063"/>
                      </a:lnTo>
                      <a:lnTo>
                        <a:pt x="1436178" y="1285662"/>
                      </a:lnTo>
                      <a:lnTo>
                        <a:pt x="1487804" y="1252062"/>
                      </a:lnTo>
                      <a:close/>
                      <a:moveTo>
                        <a:pt x="1300528" y="1218463"/>
                      </a:moveTo>
                      <a:lnTo>
                        <a:pt x="1248901" y="1252063"/>
                      </a:lnTo>
                      <a:lnTo>
                        <a:pt x="1300527" y="1285663"/>
                      </a:lnTo>
                      <a:lnTo>
                        <a:pt x="1352154" y="1252063"/>
                      </a:lnTo>
                      <a:close/>
                      <a:moveTo>
                        <a:pt x="1978781" y="1218463"/>
                      </a:moveTo>
                      <a:lnTo>
                        <a:pt x="1927154" y="1252062"/>
                      </a:lnTo>
                      <a:lnTo>
                        <a:pt x="1978781" y="1285662"/>
                      </a:lnTo>
                      <a:lnTo>
                        <a:pt x="2030408" y="1252062"/>
                      </a:lnTo>
                      <a:close/>
                      <a:moveTo>
                        <a:pt x="1843130" y="1218463"/>
                      </a:moveTo>
                      <a:lnTo>
                        <a:pt x="1791503" y="1252062"/>
                      </a:lnTo>
                      <a:lnTo>
                        <a:pt x="1843130" y="1285662"/>
                      </a:lnTo>
                      <a:lnTo>
                        <a:pt x="1894757" y="1252062"/>
                      </a:lnTo>
                      <a:close/>
                      <a:moveTo>
                        <a:pt x="1707479" y="1218463"/>
                      </a:moveTo>
                      <a:lnTo>
                        <a:pt x="1655852" y="1252062"/>
                      </a:lnTo>
                      <a:lnTo>
                        <a:pt x="1707480" y="1285662"/>
                      </a:lnTo>
                      <a:lnTo>
                        <a:pt x="1759106" y="1252062"/>
                      </a:lnTo>
                      <a:close/>
                      <a:moveTo>
                        <a:pt x="1571828" y="1218463"/>
                      </a:moveTo>
                      <a:lnTo>
                        <a:pt x="1520201" y="1252062"/>
                      </a:lnTo>
                      <a:lnTo>
                        <a:pt x="1571828" y="1285662"/>
                      </a:lnTo>
                      <a:lnTo>
                        <a:pt x="1623456" y="1252062"/>
                      </a:lnTo>
                      <a:close/>
                      <a:moveTo>
                        <a:pt x="554459" y="1174325"/>
                      </a:moveTo>
                      <a:lnTo>
                        <a:pt x="502829" y="1207924"/>
                      </a:lnTo>
                      <a:lnTo>
                        <a:pt x="554454" y="1241522"/>
                      </a:lnTo>
                      <a:lnTo>
                        <a:pt x="606081" y="1207923"/>
                      </a:lnTo>
                      <a:close/>
                      <a:moveTo>
                        <a:pt x="283152" y="1174325"/>
                      </a:moveTo>
                      <a:lnTo>
                        <a:pt x="231528" y="1207924"/>
                      </a:lnTo>
                      <a:lnTo>
                        <a:pt x="283152" y="1241523"/>
                      </a:lnTo>
                      <a:lnTo>
                        <a:pt x="334779" y="1207923"/>
                      </a:lnTo>
                      <a:close/>
                      <a:moveTo>
                        <a:pt x="418806" y="1174324"/>
                      </a:moveTo>
                      <a:lnTo>
                        <a:pt x="367179" y="1207923"/>
                      </a:lnTo>
                      <a:lnTo>
                        <a:pt x="418806" y="1241524"/>
                      </a:lnTo>
                      <a:lnTo>
                        <a:pt x="470434" y="1207924"/>
                      </a:lnTo>
                      <a:close/>
                      <a:moveTo>
                        <a:pt x="690104" y="1174323"/>
                      </a:moveTo>
                      <a:lnTo>
                        <a:pt x="638477" y="1207923"/>
                      </a:lnTo>
                      <a:lnTo>
                        <a:pt x="690104" y="1241522"/>
                      </a:lnTo>
                      <a:lnTo>
                        <a:pt x="741734" y="1207922"/>
                      </a:lnTo>
                      <a:close/>
                      <a:moveTo>
                        <a:pt x="1368353" y="1174322"/>
                      </a:moveTo>
                      <a:lnTo>
                        <a:pt x="1316726" y="1207922"/>
                      </a:lnTo>
                      <a:lnTo>
                        <a:pt x="1368353" y="1241521"/>
                      </a:lnTo>
                      <a:lnTo>
                        <a:pt x="1419980" y="1207921"/>
                      </a:lnTo>
                      <a:close/>
                      <a:moveTo>
                        <a:pt x="1232702" y="1174322"/>
                      </a:moveTo>
                      <a:lnTo>
                        <a:pt x="1181075" y="1207922"/>
                      </a:lnTo>
                      <a:lnTo>
                        <a:pt x="1232703" y="1241521"/>
                      </a:lnTo>
                      <a:lnTo>
                        <a:pt x="1284329" y="1207922"/>
                      </a:lnTo>
                      <a:close/>
                      <a:moveTo>
                        <a:pt x="1097059" y="1174322"/>
                      </a:moveTo>
                      <a:lnTo>
                        <a:pt x="1045432" y="1207923"/>
                      </a:lnTo>
                      <a:lnTo>
                        <a:pt x="1097058" y="1241521"/>
                      </a:lnTo>
                      <a:lnTo>
                        <a:pt x="1148679" y="1207922"/>
                      </a:lnTo>
                      <a:close/>
                      <a:moveTo>
                        <a:pt x="961404" y="1174322"/>
                      </a:moveTo>
                      <a:lnTo>
                        <a:pt x="909777" y="1207922"/>
                      </a:lnTo>
                      <a:lnTo>
                        <a:pt x="961405" y="1241521"/>
                      </a:lnTo>
                      <a:lnTo>
                        <a:pt x="1013034" y="1207922"/>
                      </a:lnTo>
                      <a:close/>
                      <a:moveTo>
                        <a:pt x="825754" y="1174322"/>
                      </a:moveTo>
                      <a:lnTo>
                        <a:pt x="774128" y="1207923"/>
                      </a:lnTo>
                      <a:lnTo>
                        <a:pt x="825754" y="1241522"/>
                      </a:lnTo>
                      <a:lnTo>
                        <a:pt x="877380" y="1207922"/>
                      </a:lnTo>
                      <a:close/>
                      <a:moveTo>
                        <a:pt x="2046607" y="1174321"/>
                      </a:moveTo>
                      <a:lnTo>
                        <a:pt x="1994979" y="1207921"/>
                      </a:lnTo>
                      <a:lnTo>
                        <a:pt x="2046606" y="1241521"/>
                      </a:lnTo>
                      <a:lnTo>
                        <a:pt x="2098233" y="1207921"/>
                      </a:lnTo>
                      <a:close/>
                      <a:moveTo>
                        <a:pt x="1910956" y="1174321"/>
                      </a:moveTo>
                      <a:lnTo>
                        <a:pt x="1859329" y="1207921"/>
                      </a:lnTo>
                      <a:lnTo>
                        <a:pt x="1910955" y="1241520"/>
                      </a:lnTo>
                      <a:lnTo>
                        <a:pt x="1962582" y="1207921"/>
                      </a:lnTo>
                      <a:close/>
                      <a:moveTo>
                        <a:pt x="1639654" y="1174321"/>
                      </a:moveTo>
                      <a:lnTo>
                        <a:pt x="1588027" y="1207921"/>
                      </a:lnTo>
                      <a:lnTo>
                        <a:pt x="1639654" y="1241520"/>
                      </a:lnTo>
                      <a:lnTo>
                        <a:pt x="1691280" y="1207921"/>
                      </a:lnTo>
                      <a:close/>
                      <a:moveTo>
                        <a:pt x="1504004" y="1174321"/>
                      </a:moveTo>
                      <a:lnTo>
                        <a:pt x="1452376" y="1207922"/>
                      </a:lnTo>
                      <a:lnTo>
                        <a:pt x="1504003" y="1241521"/>
                      </a:lnTo>
                      <a:lnTo>
                        <a:pt x="1555630" y="1207921"/>
                      </a:lnTo>
                      <a:close/>
                      <a:moveTo>
                        <a:pt x="1775305" y="1174321"/>
                      </a:moveTo>
                      <a:lnTo>
                        <a:pt x="1723678" y="1207921"/>
                      </a:lnTo>
                      <a:lnTo>
                        <a:pt x="1775306" y="1241521"/>
                      </a:lnTo>
                      <a:lnTo>
                        <a:pt x="1826933" y="1207921"/>
                      </a:lnTo>
                      <a:close/>
                      <a:moveTo>
                        <a:pt x="622282" y="1130183"/>
                      </a:moveTo>
                      <a:lnTo>
                        <a:pt x="570655" y="1163783"/>
                      </a:lnTo>
                      <a:lnTo>
                        <a:pt x="622278" y="1197380"/>
                      </a:lnTo>
                      <a:lnTo>
                        <a:pt x="673905" y="1163781"/>
                      </a:lnTo>
                      <a:close/>
                      <a:moveTo>
                        <a:pt x="350979" y="1130183"/>
                      </a:moveTo>
                      <a:lnTo>
                        <a:pt x="299352" y="1163782"/>
                      </a:lnTo>
                      <a:lnTo>
                        <a:pt x="350977" y="1197381"/>
                      </a:lnTo>
                      <a:lnTo>
                        <a:pt x="402604" y="1163781"/>
                      </a:lnTo>
                      <a:close/>
                      <a:moveTo>
                        <a:pt x="486629" y="1130182"/>
                      </a:moveTo>
                      <a:lnTo>
                        <a:pt x="435005" y="1163782"/>
                      </a:lnTo>
                      <a:lnTo>
                        <a:pt x="486631" y="1197382"/>
                      </a:lnTo>
                      <a:lnTo>
                        <a:pt x="538257" y="1163782"/>
                      </a:lnTo>
                      <a:close/>
                      <a:moveTo>
                        <a:pt x="893580" y="1130181"/>
                      </a:moveTo>
                      <a:lnTo>
                        <a:pt x="841957" y="1163780"/>
                      </a:lnTo>
                      <a:lnTo>
                        <a:pt x="893578" y="1197380"/>
                      </a:lnTo>
                      <a:lnTo>
                        <a:pt x="945207" y="1163780"/>
                      </a:lnTo>
                      <a:close/>
                      <a:moveTo>
                        <a:pt x="1164877" y="1130181"/>
                      </a:moveTo>
                      <a:lnTo>
                        <a:pt x="1113250" y="1163780"/>
                      </a:lnTo>
                      <a:lnTo>
                        <a:pt x="1164877" y="1197379"/>
                      </a:lnTo>
                      <a:lnTo>
                        <a:pt x="1216504" y="1163780"/>
                      </a:lnTo>
                      <a:close/>
                      <a:moveTo>
                        <a:pt x="757928" y="1130181"/>
                      </a:moveTo>
                      <a:lnTo>
                        <a:pt x="706303" y="1163781"/>
                      </a:lnTo>
                      <a:lnTo>
                        <a:pt x="757928" y="1197380"/>
                      </a:lnTo>
                      <a:lnTo>
                        <a:pt x="809557" y="1163780"/>
                      </a:lnTo>
                      <a:close/>
                      <a:moveTo>
                        <a:pt x="1436179" y="1130180"/>
                      </a:moveTo>
                      <a:lnTo>
                        <a:pt x="1384552" y="1163780"/>
                      </a:lnTo>
                      <a:lnTo>
                        <a:pt x="1436178" y="1197379"/>
                      </a:lnTo>
                      <a:lnTo>
                        <a:pt x="1487805" y="1163779"/>
                      </a:lnTo>
                      <a:close/>
                      <a:moveTo>
                        <a:pt x="1300528" y="1130180"/>
                      </a:moveTo>
                      <a:lnTo>
                        <a:pt x="1248901" y="1163780"/>
                      </a:lnTo>
                      <a:lnTo>
                        <a:pt x="1300528" y="1197380"/>
                      </a:lnTo>
                      <a:lnTo>
                        <a:pt x="1352156" y="1163780"/>
                      </a:lnTo>
                      <a:close/>
                      <a:moveTo>
                        <a:pt x="1029234" y="1130180"/>
                      </a:moveTo>
                      <a:lnTo>
                        <a:pt x="977605" y="1163780"/>
                      </a:lnTo>
                      <a:lnTo>
                        <a:pt x="1029232" y="1197380"/>
                      </a:lnTo>
                      <a:lnTo>
                        <a:pt x="1080862" y="1163780"/>
                      </a:lnTo>
                      <a:close/>
                      <a:moveTo>
                        <a:pt x="2114433" y="1130179"/>
                      </a:moveTo>
                      <a:lnTo>
                        <a:pt x="2062805" y="1163780"/>
                      </a:lnTo>
                      <a:lnTo>
                        <a:pt x="2114431" y="1197379"/>
                      </a:lnTo>
                      <a:lnTo>
                        <a:pt x="2166059" y="1163779"/>
                      </a:lnTo>
                      <a:close/>
                      <a:moveTo>
                        <a:pt x="1978781" y="1130179"/>
                      </a:moveTo>
                      <a:lnTo>
                        <a:pt x="1927154" y="1163780"/>
                      </a:lnTo>
                      <a:lnTo>
                        <a:pt x="1978781" y="1197379"/>
                      </a:lnTo>
                      <a:lnTo>
                        <a:pt x="2030408" y="1163779"/>
                      </a:lnTo>
                      <a:close/>
                      <a:moveTo>
                        <a:pt x="1843130" y="1130179"/>
                      </a:moveTo>
                      <a:lnTo>
                        <a:pt x="1791503" y="1163779"/>
                      </a:lnTo>
                      <a:lnTo>
                        <a:pt x="1843131" y="1197379"/>
                      </a:lnTo>
                      <a:lnTo>
                        <a:pt x="1894757" y="1163780"/>
                      </a:lnTo>
                      <a:close/>
                      <a:moveTo>
                        <a:pt x="1707480" y="1130179"/>
                      </a:moveTo>
                      <a:lnTo>
                        <a:pt x="1655852" y="1163779"/>
                      </a:lnTo>
                      <a:lnTo>
                        <a:pt x="1707479" y="1197379"/>
                      </a:lnTo>
                      <a:lnTo>
                        <a:pt x="1759106" y="1163779"/>
                      </a:lnTo>
                      <a:close/>
                      <a:moveTo>
                        <a:pt x="1571828" y="1130179"/>
                      </a:moveTo>
                      <a:lnTo>
                        <a:pt x="1520202" y="1163780"/>
                      </a:lnTo>
                      <a:lnTo>
                        <a:pt x="1571828" y="1197379"/>
                      </a:lnTo>
                      <a:lnTo>
                        <a:pt x="1623456" y="1163779"/>
                      </a:lnTo>
                      <a:close/>
                      <a:moveTo>
                        <a:pt x="418806" y="1086041"/>
                      </a:moveTo>
                      <a:lnTo>
                        <a:pt x="367179" y="1119640"/>
                      </a:lnTo>
                      <a:lnTo>
                        <a:pt x="418804" y="1153239"/>
                      </a:lnTo>
                      <a:lnTo>
                        <a:pt x="470430" y="1119640"/>
                      </a:lnTo>
                      <a:close/>
                      <a:moveTo>
                        <a:pt x="283152" y="1086041"/>
                      </a:moveTo>
                      <a:lnTo>
                        <a:pt x="231529" y="1119640"/>
                      </a:lnTo>
                      <a:lnTo>
                        <a:pt x="283152" y="1153241"/>
                      </a:lnTo>
                      <a:lnTo>
                        <a:pt x="334780" y="1119640"/>
                      </a:lnTo>
                      <a:close/>
                      <a:moveTo>
                        <a:pt x="690109" y="1086040"/>
                      </a:moveTo>
                      <a:lnTo>
                        <a:pt x="638480" y="1119640"/>
                      </a:lnTo>
                      <a:lnTo>
                        <a:pt x="690104" y="1153238"/>
                      </a:lnTo>
                      <a:lnTo>
                        <a:pt x="741734" y="1119638"/>
                      </a:lnTo>
                      <a:close/>
                      <a:moveTo>
                        <a:pt x="554455" y="1086040"/>
                      </a:moveTo>
                      <a:lnTo>
                        <a:pt x="502827" y="1119640"/>
                      </a:lnTo>
                      <a:lnTo>
                        <a:pt x="554459" y="1153241"/>
                      </a:lnTo>
                      <a:lnTo>
                        <a:pt x="606084" y="1119640"/>
                      </a:lnTo>
                      <a:close/>
                      <a:moveTo>
                        <a:pt x="825754" y="1086039"/>
                      </a:moveTo>
                      <a:lnTo>
                        <a:pt x="774129" y="1119638"/>
                      </a:lnTo>
                      <a:lnTo>
                        <a:pt x="825754" y="1153238"/>
                      </a:lnTo>
                      <a:lnTo>
                        <a:pt x="877380" y="1119638"/>
                      </a:lnTo>
                      <a:close/>
                      <a:moveTo>
                        <a:pt x="1504004" y="1086039"/>
                      </a:moveTo>
                      <a:lnTo>
                        <a:pt x="1452377" y="1119638"/>
                      </a:lnTo>
                      <a:lnTo>
                        <a:pt x="1504004" y="1153237"/>
                      </a:lnTo>
                      <a:lnTo>
                        <a:pt x="1555630" y="1119638"/>
                      </a:lnTo>
                      <a:close/>
                      <a:moveTo>
                        <a:pt x="1368354" y="1086039"/>
                      </a:moveTo>
                      <a:lnTo>
                        <a:pt x="1316726" y="1119638"/>
                      </a:lnTo>
                      <a:lnTo>
                        <a:pt x="1368354" y="1153238"/>
                      </a:lnTo>
                      <a:lnTo>
                        <a:pt x="1419980" y="1119638"/>
                      </a:lnTo>
                      <a:close/>
                      <a:moveTo>
                        <a:pt x="1232703" y="1086039"/>
                      </a:moveTo>
                      <a:lnTo>
                        <a:pt x="1181075" y="1119638"/>
                      </a:lnTo>
                      <a:lnTo>
                        <a:pt x="1232702" y="1153238"/>
                      </a:lnTo>
                      <a:lnTo>
                        <a:pt x="1284329" y="1119638"/>
                      </a:lnTo>
                      <a:close/>
                      <a:moveTo>
                        <a:pt x="1097058" y="1086039"/>
                      </a:moveTo>
                      <a:lnTo>
                        <a:pt x="1045430" y="1119638"/>
                      </a:lnTo>
                      <a:lnTo>
                        <a:pt x="1097059" y="1153238"/>
                      </a:lnTo>
                      <a:lnTo>
                        <a:pt x="1148680" y="1119639"/>
                      </a:lnTo>
                      <a:close/>
                      <a:moveTo>
                        <a:pt x="961407" y="1086039"/>
                      </a:moveTo>
                      <a:lnTo>
                        <a:pt x="909777" y="1119639"/>
                      </a:lnTo>
                      <a:lnTo>
                        <a:pt x="961404" y="1153238"/>
                      </a:lnTo>
                      <a:lnTo>
                        <a:pt x="1013034" y="1119638"/>
                      </a:lnTo>
                      <a:close/>
                      <a:moveTo>
                        <a:pt x="2182257" y="1086037"/>
                      </a:moveTo>
                      <a:lnTo>
                        <a:pt x="2130630" y="1119638"/>
                      </a:lnTo>
                      <a:lnTo>
                        <a:pt x="2182257" y="1153237"/>
                      </a:lnTo>
                      <a:lnTo>
                        <a:pt x="2233885" y="1119637"/>
                      </a:lnTo>
                      <a:close/>
                      <a:moveTo>
                        <a:pt x="2046607" y="1086037"/>
                      </a:moveTo>
                      <a:lnTo>
                        <a:pt x="1994979" y="1119638"/>
                      </a:lnTo>
                      <a:lnTo>
                        <a:pt x="2046607" y="1153237"/>
                      </a:lnTo>
                      <a:lnTo>
                        <a:pt x="2098233" y="1119638"/>
                      </a:lnTo>
                      <a:close/>
                      <a:moveTo>
                        <a:pt x="1910955" y="1086037"/>
                      </a:moveTo>
                      <a:lnTo>
                        <a:pt x="1859328" y="1119638"/>
                      </a:lnTo>
                      <a:lnTo>
                        <a:pt x="1910955" y="1153237"/>
                      </a:lnTo>
                      <a:lnTo>
                        <a:pt x="1962582" y="1119638"/>
                      </a:lnTo>
                      <a:close/>
                      <a:moveTo>
                        <a:pt x="1775305" y="1086037"/>
                      </a:moveTo>
                      <a:lnTo>
                        <a:pt x="1723678" y="1119637"/>
                      </a:lnTo>
                      <a:lnTo>
                        <a:pt x="1775305" y="1153236"/>
                      </a:lnTo>
                      <a:lnTo>
                        <a:pt x="1826932" y="1119637"/>
                      </a:lnTo>
                      <a:close/>
                      <a:moveTo>
                        <a:pt x="1639654" y="1086037"/>
                      </a:moveTo>
                      <a:lnTo>
                        <a:pt x="1588028" y="1119638"/>
                      </a:lnTo>
                      <a:lnTo>
                        <a:pt x="1639654" y="1153237"/>
                      </a:lnTo>
                      <a:lnTo>
                        <a:pt x="1691281" y="1119637"/>
                      </a:lnTo>
                      <a:close/>
                      <a:moveTo>
                        <a:pt x="350979" y="1041899"/>
                      </a:moveTo>
                      <a:lnTo>
                        <a:pt x="299352" y="1075499"/>
                      </a:lnTo>
                      <a:lnTo>
                        <a:pt x="350979" y="1109098"/>
                      </a:lnTo>
                      <a:lnTo>
                        <a:pt x="402605" y="1075498"/>
                      </a:lnTo>
                      <a:close/>
                      <a:moveTo>
                        <a:pt x="757935" y="1041899"/>
                      </a:moveTo>
                      <a:lnTo>
                        <a:pt x="706307" y="1075498"/>
                      </a:lnTo>
                      <a:lnTo>
                        <a:pt x="757928" y="1109096"/>
                      </a:lnTo>
                      <a:lnTo>
                        <a:pt x="809558" y="1075496"/>
                      </a:lnTo>
                      <a:close/>
                      <a:moveTo>
                        <a:pt x="486631" y="1041899"/>
                      </a:moveTo>
                      <a:lnTo>
                        <a:pt x="435006" y="1075499"/>
                      </a:lnTo>
                      <a:lnTo>
                        <a:pt x="486629" y="1109097"/>
                      </a:lnTo>
                      <a:lnTo>
                        <a:pt x="538257" y="1075497"/>
                      </a:lnTo>
                      <a:close/>
                      <a:moveTo>
                        <a:pt x="215330" y="1041899"/>
                      </a:moveTo>
                      <a:lnTo>
                        <a:pt x="163703" y="1075499"/>
                      </a:lnTo>
                      <a:lnTo>
                        <a:pt x="215328" y="1109098"/>
                      </a:lnTo>
                      <a:lnTo>
                        <a:pt x="266955" y="1075498"/>
                      </a:lnTo>
                      <a:close/>
                      <a:moveTo>
                        <a:pt x="1029234" y="1041898"/>
                      </a:moveTo>
                      <a:lnTo>
                        <a:pt x="977606" y="1075496"/>
                      </a:lnTo>
                      <a:lnTo>
                        <a:pt x="1029234" y="1109096"/>
                      </a:lnTo>
                      <a:lnTo>
                        <a:pt x="1080861" y="1075496"/>
                      </a:lnTo>
                      <a:close/>
                      <a:moveTo>
                        <a:pt x="622281" y="1041898"/>
                      </a:moveTo>
                      <a:lnTo>
                        <a:pt x="570652" y="1075498"/>
                      </a:lnTo>
                      <a:lnTo>
                        <a:pt x="622282" y="1109098"/>
                      </a:lnTo>
                      <a:lnTo>
                        <a:pt x="673911" y="1075498"/>
                      </a:lnTo>
                      <a:close/>
                      <a:moveTo>
                        <a:pt x="1436179" y="1041897"/>
                      </a:moveTo>
                      <a:lnTo>
                        <a:pt x="1384552" y="1075496"/>
                      </a:lnTo>
                      <a:lnTo>
                        <a:pt x="1436179" y="1109096"/>
                      </a:lnTo>
                      <a:lnTo>
                        <a:pt x="1487806" y="1075496"/>
                      </a:lnTo>
                      <a:close/>
                      <a:moveTo>
                        <a:pt x="1300528" y="1041897"/>
                      </a:moveTo>
                      <a:lnTo>
                        <a:pt x="1248901" y="1075496"/>
                      </a:lnTo>
                      <a:lnTo>
                        <a:pt x="1300527" y="1109096"/>
                      </a:lnTo>
                      <a:lnTo>
                        <a:pt x="1352155" y="1075496"/>
                      </a:lnTo>
                      <a:close/>
                      <a:moveTo>
                        <a:pt x="893578" y="1041897"/>
                      </a:moveTo>
                      <a:lnTo>
                        <a:pt x="841954" y="1075497"/>
                      </a:lnTo>
                      <a:lnTo>
                        <a:pt x="893578" y="1109097"/>
                      </a:lnTo>
                      <a:lnTo>
                        <a:pt x="945208" y="1075496"/>
                      </a:lnTo>
                      <a:close/>
                      <a:moveTo>
                        <a:pt x="2250083" y="1041896"/>
                      </a:moveTo>
                      <a:lnTo>
                        <a:pt x="2198455" y="1075496"/>
                      </a:lnTo>
                      <a:lnTo>
                        <a:pt x="2250082" y="1109095"/>
                      </a:lnTo>
                      <a:lnTo>
                        <a:pt x="2301709" y="1075495"/>
                      </a:lnTo>
                      <a:close/>
                      <a:moveTo>
                        <a:pt x="2114433" y="1041896"/>
                      </a:moveTo>
                      <a:lnTo>
                        <a:pt x="2062805" y="1075496"/>
                      </a:lnTo>
                      <a:lnTo>
                        <a:pt x="2114431" y="1109095"/>
                      </a:lnTo>
                      <a:lnTo>
                        <a:pt x="2166059" y="1075495"/>
                      </a:lnTo>
                      <a:close/>
                      <a:moveTo>
                        <a:pt x="1843130" y="1041896"/>
                      </a:moveTo>
                      <a:lnTo>
                        <a:pt x="1791502" y="1075496"/>
                      </a:lnTo>
                      <a:lnTo>
                        <a:pt x="1843130" y="1109095"/>
                      </a:lnTo>
                      <a:lnTo>
                        <a:pt x="1894757" y="1075495"/>
                      </a:lnTo>
                      <a:close/>
                      <a:moveTo>
                        <a:pt x="1707479" y="1041896"/>
                      </a:moveTo>
                      <a:lnTo>
                        <a:pt x="1655854" y="1075496"/>
                      </a:lnTo>
                      <a:lnTo>
                        <a:pt x="1707480" y="1109095"/>
                      </a:lnTo>
                      <a:lnTo>
                        <a:pt x="1759106" y="1075495"/>
                      </a:lnTo>
                      <a:close/>
                      <a:moveTo>
                        <a:pt x="1571830" y="1041896"/>
                      </a:moveTo>
                      <a:lnTo>
                        <a:pt x="1520202" y="1075496"/>
                      </a:lnTo>
                      <a:lnTo>
                        <a:pt x="1571828" y="1109095"/>
                      </a:lnTo>
                      <a:lnTo>
                        <a:pt x="1623456" y="1075495"/>
                      </a:lnTo>
                      <a:close/>
                      <a:moveTo>
                        <a:pt x="1164877" y="1041896"/>
                      </a:moveTo>
                      <a:lnTo>
                        <a:pt x="1113249" y="1075496"/>
                      </a:lnTo>
                      <a:lnTo>
                        <a:pt x="1164878" y="1109097"/>
                      </a:lnTo>
                      <a:lnTo>
                        <a:pt x="1216504" y="1075496"/>
                      </a:lnTo>
                      <a:close/>
                      <a:moveTo>
                        <a:pt x="1978781" y="1041896"/>
                      </a:moveTo>
                      <a:lnTo>
                        <a:pt x="1927153" y="1075496"/>
                      </a:lnTo>
                      <a:lnTo>
                        <a:pt x="1978780" y="1109095"/>
                      </a:lnTo>
                      <a:lnTo>
                        <a:pt x="2030408" y="1075496"/>
                      </a:lnTo>
                      <a:close/>
                      <a:moveTo>
                        <a:pt x="283152" y="997758"/>
                      </a:moveTo>
                      <a:lnTo>
                        <a:pt x="231529" y="1031357"/>
                      </a:lnTo>
                      <a:lnTo>
                        <a:pt x="283152" y="1064956"/>
                      </a:lnTo>
                      <a:lnTo>
                        <a:pt x="334780" y="1031357"/>
                      </a:lnTo>
                      <a:close/>
                      <a:moveTo>
                        <a:pt x="147504" y="997757"/>
                      </a:moveTo>
                      <a:lnTo>
                        <a:pt x="95876" y="1031357"/>
                      </a:lnTo>
                      <a:lnTo>
                        <a:pt x="147503" y="1064957"/>
                      </a:lnTo>
                      <a:lnTo>
                        <a:pt x="199131" y="1031357"/>
                      </a:lnTo>
                      <a:close/>
                      <a:moveTo>
                        <a:pt x="418806" y="997757"/>
                      </a:moveTo>
                      <a:lnTo>
                        <a:pt x="367179" y="1031357"/>
                      </a:lnTo>
                      <a:lnTo>
                        <a:pt x="418806" y="1064957"/>
                      </a:lnTo>
                      <a:lnTo>
                        <a:pt x="470432" y="1031357"/>
                      </a:lnTo>
                      <a:close/>
                      <a:moveTo>
                        <a:pt x="825758" y="997756"/>
                      </a:moveTo>
                      <a:lnTo>
                        <a:pt x="774129" y="1031357"/>
                      </a:lnTo>
                      <a:lnTo>
                        <a:pt x="825754" y="1064955"/>
                      </a:lnTo>
                      <a:lnTo>
                        <a:pt x="877380" y="1031354"/>
                      </a:lnTo>
                      <a:close/>
                      <a:moveTo>
                        <a:pt x="690104" y="997756"/>
                      </a:moveTo>
                      <a:lnTo>
                        <a:pt x="638479" y="1031355"/>
                      </a:lnTo>
                      <a:lnTo>
                        <a:pt x="690109" y="1064956"/>
                      </a:lnTo>
                      <a:lnTo>
                        <a:pt x="741735" y="1031357"/>
                      </a:lnTo>
                      <a:close/>
                      <a:moveTo>
                        <a:pt x="554459" y="997756"/>
                      </a:moveTo>
                      <a:lnTo>
                        <a:pt x="502829" y="1031357"/>
                      </a:lnTo>
                      <a:lnTo>
                        <a:pt x="554454" y="1064956"/>
                      </a:lnTo>
                      <a:lnTo>
                        <a:pt x="606084" y="1031355"/>
                      </a:lnTo>
                      <a:close/>
                      <a:moveTo>
                        <a:pt x="961404" y="997756"/>
                      </a:moveTo>
                      <a:lnTo>
                        <a:pt x="909777" y="1031354"/>
                      </a:lnTo>
                      <a:lnTo>
                        <a:pt x="961407" y="1064955"/>
                      </a:lnTo>
                      <a:lnTo>
                        <a:pt x="1013034" y="1031355"/>
                      </a:lnTo>
                      <a:close/>
                      <a:moveTo>
                        <a:pt x="1639654" y="997755"/>
                      </a:moveTo>
                      <a:lnTo>
                        <a:pt x="1588028" y="1031354"/>
                      </a:lnTo>
                      <a:lnTo>
                        <a:pt x="1639654" y="1064953"/>
                      </a:lnTo>
                      <a:lnTo>
                        <a:pt x="1691280" y="1031354"/>
                      </a:lnTo>
                      <a:close/>
                      <a:moveTo>
                        <a:pt x="1368354" y="997755"/>
                      </a:moveTo>
                      <a:lnTo>
                        <a:pt x="1316727" y="1031354"/>
                      </a:lnTo>
                      <a:lnTo>
                        <a:pt x="1368354" y="1064954"/>
                      </a:lnTo>
                      <a:lnTo>
                        <a:pt x="1419980" y="1031354"/>
                      </a:lnTo>
                      <a:close/>
                      <a:moveTo>
                        <a:pt x="1097059" y="997755"/>
                      </a:moveTo>
                      <a:lnTo>
                        <a:pt x="1045432" y="1031355"/>
                      </a:lnTo>
                      <a:lnTo>
                        <a:pt x="1097057" y="1064955"/>
                      </a:lnTo>
                      <a:lnTo>
                        <a:pt x="1148678" y="1031354"/>
                      </a:lnTo>
                      <a:close/>
                      <a:moveTo>
                        <a:pt x="1775306" y="997755"/>
                      </a:moveTo>
                      <a:lnTo>
                        <a:pt x="1723678" y="1031354"/>
                      </a:lnTo>
                      <a:lnTo>
                        <a:pt x="1775304" y="1064953"/>
                      </a:lnTo>
                      <a:lnTo>
                        <a:pt x="1826932" y="1031354"/>
                      </a:lnTo>
                      <a:close/>
                      <a:moveTo>
                        <a:pt x="1504004" y="997755"/>
                      </a:moveTo>
                      <a:lnTo>
                        <a:pt x="1452377" y="1031354"/>
                      </a:lnTo>
                      <a:lnTo>
                        <a:pt x="1504004" y="1064955"/>
                      </a:lnTo>
                      <a:lnTo>
                        <a:pt x="1555632" y="1031354"/>
                      </a:lnTo>
                      <a:close/>
                      <a:moveTo>
                        <a:pt x="2182257" y="997754"/>
                      </a:moveTo>
                      <a:lnTo>
                        <a:pt x="2130630" y="1031354"/>
                      </a:lnTo>
                      <a:lnTo>
                        <a:pt x="2182257" y="1064953"/>
                      </a:lnTo>
                      <a:lnTo>
                        <a:pt x="2233885" y="1031354"/>
                      </a:lnTo>
                      <a:close/>
                      <a:moveTo>
                        <a:pt x="2046607" y="997754"/>
                      </a:moveTo>
                      <a:lnTo>
                        <a:pt x="1994979" y="1031354"/>
                      </a:lnTo>
                      <a:lnTo>
                        <a:pt x="2046607" y="1064953"/>
                      </a:lnTo>
                      <a:lnTo>
                        <a:pt x="2098233" y="1031354"/>
                      </a:lnTo>
                      <a:close/>
                      <a:moveTo>
                        <a:pt x="1910955" y="997754"/>
                      </a:moveTo>
                      <a:lnTo>
                        <a:pt x="1859328" y="1031354"/>
                      </a:lnTo>
                      <a:lnTo>
                        <a:pt x="1910954" y="1064953"/>
                      </a:lnTo>
                      <a:lnTo>
                        <a:pt x="1962582" y="1031353"/>
                      </a:lnTo>
                      <a:close/>
                      <a:moveTo>
                        <a:pt x="1232701" y="997754"/>
                      </a:moveTo>
                      <a:lnTo>
                        <a:pt x="1181075" y="1031354"/>
                      </a:lnTo>
                      <a:lnTo>
                        <a:pt x="1232702" y="1064955"/>
                      </a:lnTo>
                      <a:lnTo>
                        <a:pt x="1284329" y="1031354"/>
                      </a:lnTo>
                      <a:close/>
                      <a:moveTo>
                        <a:pt x="350979" y="953616"/>
                      </a:moveTo>
                      <a:lnTo>
                        <a:pt x="299352" y="987216"/>
                      </a:lnTo>
                      <a:lnTo>
                        <a:pt x="350979" y="1020815"/>
                      </a:lnTo>
                      <a:lnTo>
                        <a:pt x="402604" y="987215"/>
                      </a:lnTo>
                      <a:close/>
                      <a:moveTo>
                        <a:pt x="215329" y="953616"/>
                      </a:moveTo>
                      <a:lnTo>
                        <a:pt x="163703" y="987215"/>
                      </a:lnTo>
                      <a:lnTo>
                        <a:pt x="215330" y="1020815"/>
                      </a:lnTo>
                      <a:lnTo>
                        <a:pt x="266955" y="987215"/>
                      </a:lnTo>
                      <a:close/>
                      <a:moveTo>
                        <a:pt x="893580" y="953615"/>
                      </a:moveTo>
                      <a:lnTo>
                        <a:pt x="841957" y="987214"/>
                      </a:lnTo>
                      <a:lnTo>
                        <a:pt x="893578" y="1020813"/>
                      </a:lnTo>
                      <a:lnTo>
                        <a:pt x="945204" y="987213"/>
                      </a:lnTo>
                      <a:close/>
                      <a:moveTo>
                        <a:pt x="622281" y="953615"/>
                      </a:moveTo>
                      <a:lnTo>
                        <a:pt x="570655" y="987214"/>
                      </a:lnTo>
                      <a:lnTo>
                        <a:pt x="622282" y="1020813"/>
                      </a:lnTo>
                      <a:lnTo>
                        <a:pt x="673905" y="987213"/>
                      </a:lnTo>
                      <a:close/>
                      <a:moveTo>
                        <a:pt x="486633" y="953614"/>
                      </a:moveTo>
                      <a:lnTo>
                        <a:pt x="435005" y="987215"/>
                      </a:lnTo>
                      <a:lnTo>
                        <a:pt x="486631" y="1020814"/>
                      </a:lnTo>
                      <a:lnTo>
                        <a:pt x="538259" y="987214"/>
                      </a:lnTo>
                      <a:close/>
                      <a:moveTo>
                        <a:pt x="1707480" y="953613"/>
                      </a:moveTo>
                      <a:lnTo>
                        <a:pt x="1655854" y="987212"/>
                      </a:lnTo>
                      <a:lnTo>
                        <a:pt x="1707479" y="1020812"/>
                      </a:lnTo>
                      <a:lnTo>
                        <a:pt x="1759106" y="987212"/>
                      </a:lnTo>
                      <a:close/>
                      <a:moveTo>
                        <a:pt x="1571830" y="953613"/>
                      </a:moveTo>
                      <a:lnTo>
                        <a:pt x="1520203" y="987212"/>
                      </a:lnTo>
                      <a:lnTo>
                        <a:pt x="1571830" y="1020813"/>
                      </a:lnTo>
                      <a:lnTo>
                        <a:pt x="1623456" y="987213"/>
                      </a:lnTo>
                      <a:close/>
                      <a:moveTo>
                        <a:pt x="1436179" y="953613"/>
                      </a:moveTo>
                      <a:lnTo>
                        <a:pt x="1384552" y="987213"/>
                      </a:lnTo>
                      <a:lnTo>
                        <a:pt x="1436179" y="1020813"/>
                      </a:lnTo>
                      <a:lnTo>
                        <a:pt x="1487806" y="987212"/>
                      </a:lnTo>
                      <a:close/>
                      <a:moveTo>
                        <a:pt x="1164877" y="953613"/>
                      </a:moveTo>
                      <a:lnTo>
                        <a:pt x="1113250" y="987213"/>
                      </a:lnTo>
                      <a:lnTo>
                        <a:pt x="1164877" y="1020813"/>
                      </a:lnTo>
                      <a:lnTo>
                        <a:pt x="1216504" y="987212"/>
                      </a:lnTo>
                      <a:close/>
                      <a:moveTo>
                        <a:pt x="1029234" y="953613"/>
                      </a:moveTo>
                      <a:lnTo>
                        <a:pt x="977604" y="987213"/>
                      </a:lnTo>
                      <a:lnTo>
                        <a:pt x="1029232" y="1020813"/>
                      </a:lnTo>
                      <a:lnTo>
                        <a:pt x="1080862" y="987213"/>
                      </a:lnTo>
                      <a:close/>
                      <a:moveTo>
                        <a:pt x="757929" y="953613"/>
                      </a:moveTo>
                      <a:lnTo>
                        <a:pt x="706304" y="987213"/>
                      </a:lnTo>
                      <a:lnTo>
                        <a:pt x="757932" y="1020815"/>
                      </a:lnTo>
                      <a:lnTo>
                        <a:pt x="809561" y="987214"/>
                      </a:lnTo>
                      <a:close/>
                      <a:moveTo>
                        <a:pt x="1843130" y="953613"/>
                      </a:moveTo>
                      <a:lnTo>
                        <a:pt x="1791504" y="987212"/>
                      </a:lnTo>
                      <a:lnTo>
                        <a:pt x="1843130" y="1020812"/>
                      </a:lnTo>
                      <a:lnTo>
                        <a:pt x="1894758" y="987212"/>
                      </a:lnTo>
                      <a:close/>
                      <a:moveTo>
                        <a:pt x="1300527" y="953613"/>
                      </a:moveTo>
                      <a:lnTo>
                        <a:pt x="1248901" y="987212"/>
                      </a:lnTo>
                      <a:lnTo>
                        <a:pt x="1300529" y="1020813"/>
                      </a:lnTo>
                      <a:lnTo>
                        <a:pt x="1352155" y="987213"/>
                      </a:lnTo>
                      <a:close/>
                      <a:moveTo>
                        <a:pt x="2250083" y="953612"/>
                      </a:moveTo>
                      <a:lnTo>
                        <a:pt x="2198456" y="987212"/>
                      </a:lnTo>
                      <a:lnTo>
                        <a:pt x="2250083" y="1020812"/>
                      </a:lnTo>
                      <a:lnTo>
                        <a:pt x="2301709" y="987212"/>
                      </a:lnTo>
                      <a:close/>
                      <a:moveTo>
                        <a:pt x="2114432" y="953612"/>
                      </a:moveTo>
                      <a:lnTo>
                        <a:pt x="2062805" y="987212"/>
                      </a:lnTo>
                      <a:lnTo>
                        <a:pt x="2114432" y="1020812"/>
                      </a:lnTo>
                      <a:lnTo>
                        <a:pt x="2166059" y="987212"/>
                      </a:lnTo>
                      <a:close/>
                      <a:moveTo>
                        <a:pt x="1978781" y="953612"/>
                      </a:moveTo>
                      <a:lnTo>
                        <a:pt x="1927154" y="987212"/>
                      </a:lnTo>
                      <a:lnTo>
                        <a:pt x="1978780" y="1020812"/>
                      </a:lnTo>
                      <a:lnTo>
                        <a:pt x="2030408" y="987212"/>
                      </a:lnTo>
                      <a:close/>
                      <a:moveTo>
                        <a:pt x="147504" y="909475"/>
                      </a:moveTo>
                      <a:lnTo>
                        <a:pt x="95878" y="943074"/>
                      </a:lnTo>
                      <a:lnTo>
                        <a:pt x="147504" y="976673"/>
                      </a:lnTo>
                      <a:lnTo>
                        <a:pt x="199131" y="943074"/>
                      </a:lnTo>
                      <a:close/>
                      <a:moveTo>
                        <a:pt x="283152" y="909474"/>
                      </a:moveTo>
                      <a:lnTo>
                        <a:pt x="231528" y="943074"/>
                      </a:lnTo>
                      <a:lnTo>
                        <a:pt x="283152" y="976673"/>
                      </a:lnTo>
                      <a:lnTo>
                        <a:pt x="334780" y="943074"/>
                      </a:lnTo>
                      <a:close/>
                      <a:moveTo>
                        <a:pt x="554459" y="909474"/>
                      </a:moveTo>
                      <a:lnTo>
                        <a:pt x="502832" y="943072"/>
                      </a:lnTo>
                      <a:lnTo>
                        <a:pt x="554459" y="976672"/>
                      </a:lnTo>
                      <a:lnTo>
                        <a:pt x="606084" y="943073"/>
                      </a:lnTo>
                      <a:close/>
                      <a:moveTo>
                        <a:pt x="418807" y="909474"/>
                      </a:moveTo>
                      <a:lnTo>
                        <a:pt x="367179" y="943074"/>
                      </a:lnTo>
                      <a:lnTo>
                        <a:pt x="418806" y="976673"/>
                      </a:lnTo>
                      <a:lnTo>
                        <a:pt x="470434" y="943072"/>
                      </a:lnTo>
                      <a:close/>
                      <a:moveTo>
                        <a:pt x="961408" y="909472"/>
                      </a:moveTo>
                      <a:lnTo>
                        <a:pt x="909777" y="943073"/>
                      </a:lnTo>
                      <a:lnTo>
                        <a:pt x="961405" y="976671"/>
                      </a:lnTo>
                      <a:lnTo>
                        <a:pt x="1013034" y="943071"/>
                      </a:lnTo>
                      <a:close/>
                      <a:moveTo>
                        <a:pt x="825754" y="909472"/>
                      </a:moveTo>
                      <a:lnTo>
                        <a:pt x="774129" y="943072"/>
                      </a:lnTo>
                      <a:lnTo>
                        <a:pt x="825758" y="976672"/>
                      </a:lnTo>
                      <a:lnTo>
                        <a:pt x="877384" y="943073"/>
                      </a:lnTo>
                      <a:close/>
                      <a:moveTo>
                        <a:pt x="690109" y="909472"/>
                      </a:moveTo>
                      <a:lnTo>
                        <a:pt x="638479" y="943073"/>
                      </a:lnTo>
                      <a:lnTo>
                        <a:pt x="690104" y="976672"/>
                      </a:lnTo>
                      <a:lnTo>
                        <a:pt x="741734" y="943071"/>
                      </a:lnTo>
                      <a:close/>
                      <a:moveTo>
                        <a:pt x="1504004" y="909472"/>
                      </a:moveTo>
                      <a:lnTo>
                        <a:pt x="1452377" y="943071"/>
                      </a:lnTo>
                      <a:lnTo>
                        <a:pt x="1504004" y="976670"/>
                      </a:lnTo>
                      <a:lnTo>
                        <a:pt x="1555631" y="943072"/>
                      </a:lnTo>
                      <a:close/>
                      <a:moveTo>
                        <a:pt x="1232703" y="909472"/>
                      </a:moveTo>
                      <a:lnTo>
                        <a:pt x="1181076" y="943072"/>
                      </a:lnTo>
                      <a:lnTo>
                        <a:pt x="1232702" y="976670"/>
                      </a:lnTo>
                      <a:lnTo>
                        <a:pt x="1284329" y="943071"/>
                      </a:lnTo>
                      <a:close/>
                      <a:moveTo>
                        <a:pt x="1097058" y="909472"/>
                      </a:moveTo>
                      <a:lnTo>
                        <a:pt x="1045435" y="943072"/>
                      </a:lnTo>
                      <a:lnTo>
                        <a:pt x="1097058" y="976671"/>
                      </a:lnTo>
                      <a:lnTo>
                        <a:pt x="1148680" y="943072"/>
                      </a:lnTo>
                      <a:close/>
                      <a:moveTo>
                        <a:pt x="1775306" y="909471"/>
                      </a:moveTo>
                      <a:lnTo>
                        <a:pt x="1723678" y="943071"/>
                      </a:lnTo>
                      <a:lnTo>
                        <a:pt x="1775304" y="976670"/>
                      </a:lnTo>
                      <a:lnTo>
                        <a:pt x="1826933" y="943070"/>
                      </a:lnTo>
                      <a:close/>
                      <a:moveTo>
                        <a:pt x="1639655" y="909471"/>
                      </a:moveTo>
                      <a:lnTo>
                        <a:pt x="1588028" y="943072"/>
                      </a:lnTo>
                      <a:lnTo>
                        <a:pt x="1639656" y="976671"/>
                      </a:lnTo>
                      <a:lnTo>
                        <a:pt x="1691282" y="943071"/>
                      </a:lnTo>
                      <a:close/>
                      <a:moveTo>
                        <a:pt x="2317909" y="909471"/>
                      </a:moveTo>
                      <a:lnTo>
                        <a:pt x="2266281" y="943070"/>
                      </a:lnTo>
                      <a:lnTo>
                        <a:pt x="2317907" y="976670"/>
                      </a:lnTo>
                      <a:lnTo>
                        <a:pt x="2369535" y="943070"/>
                      </a:lnTo>
                      <a:close/>
                      <a:moveTo>
                        <a:pt x="2046607" y="909471"/>
                      </a:moveTo>
                      <a:lnTo>
                        <a:pt x="1994979" y="943070"/>
                      </a:lnTo>
                      <a:lnTo>
                        <a:pt x="2046606" y="976670"/>
                      </a:lnTo>
                      <a:lnTo>
                        <a:pt x="2098233" y="943070"/>
                      </a:lnTo>
                      <a:close/>
                      <a:moveTo>
                        <a:pt x="1910955" y="909471"/>
                      </a:moveTo>
                      <a:lnTo>
                        <a:pt x="1859329" y="943071"/>
                      </a:lnTo>
                      <a:lnTo>
                        <a:pt x="1910955" y="976670"/>
                      </a:lnTo>
                      <a:lnTo>
                        <a:pt x="1962582" y="943070"/>
                      </a:lnTo>
                      <a:close/>
                      <a:moveTo>
                        <a:pt x="1368353" y="909471"/>
                      </a:moveTo>
                      <a:lnTo>
                        <a:pt x="1316726" y="943071"/>
                      </a:lnTo>
                      <a:lnTo>
                        <a:pt x="1368354" y="976671"/>
                      </a:lnTo>
                      <a:lnTo>
                        <a:pt x="1419981" y="943071"/>
                      </a:lnTo>
                      <a:close/>
                      <a:moveTo>
                        <a:pt x="2182257" y="909470"/>
                      </a:moveTo>
                      <a:lnTo>
                        <a:pt x="2130630" y="943070"/>
                      </a:lnTo>
                      <a:lnTo>
                        <a:pt x="2182257" y="976670"/>
                      </a:lnTo>
                      <a:lnTo>
                        <a:pt x="2233885" y="943070"/>
                      </a:lnTo>
                      <a:close/>
                      <a:moveTo>
                        <a:pt x="215330" y="865333"/>
                      </a:moveTo>
                      <a:lnTo>
                        <a:pt x="163703" y="898932"/>
                      </a:lnTo>
                      <a:lnTo>
                        <a:pt x="215330" y="932532"/>
                      </a:lnTo>
                      <a:lnTo>
                        <a:pt x="266958" y="898932"/>
                      </a:lnTo>
                      <a:close/>
                      <a:moveTo>
                        <a:pt x="79679" y="865332"/>
                      </a:moveTo>
                      <a:lnTo>
                        <a:pt x="28052" y="898932"/>
                      </a:lnTo>
                      <a:lnTo>
                        <a:pt x="79680" y="932532"/>
                      </a:lnTo>
                      <a:lnTo>
                        <a:pt x="131307" y="898932"/>
                      </a:lnTo>
                      <a:close/>
                      <a:moveTo>
                        <a:pt x="1029234" y="865332"/>
                      </a:moveTo>
                      <a:lnTo>
                        <a:pt x="977609" y="898931"/>
                      </a:lnTo>
                      <a:lnTo>
                        <a:pt x="1029234" y="932529"/>
                      </a:lnTo>
                      <a:lnTo>
                        <a:pt x="1080861" y="898929"/>
                      </a:lnTo>
                      <a:close/>
                      <a:moveTo>
                        <a:pt x="757932" y="865332"/>
                      </a:moveTo>
                      <a:lnTo>
                        <a:pt x="706307" y="898931"/>
                      </a:lnTo>
                      <a:lnTo>
                        <a:pt x="757928" y="932529"/>
                      </a:lnTo>
                      <a:lnTo>
                        <a:pt x="809557" y="898930"/>
                      </a:lnTo>
                      <a:close/>
                      <a:moveTo>
                        <a:pt x="486631" y="865332"/>
                      </a:moveTo>
                      <a:lnTo>
                        <a:pt x="435005" y="898931"/>
                      </a:lnTo>
                      <a:lnTo>
                        <a:pt x="486633" y="932530"/>
                      </a:lnTo>
                      <a:lnTo>
                        <a:pt x="538257" y="898931"/>
                      </a:lnTo>
                      <a:close/>
                      <a:moveTo>
                        <a:pt x="350981" y="865331"/>
                      </a:moveTo>
                      <a:lnTo>
                        <a:pt x="299352" y="898932"/>
                      </a:lnTo>
                      <a:lnTo>
                        <a:pt x="350979" y="932531"/>
                      </a:lnTo>
                      <a:lnTo>
                        <a:pt x="402608" y="898931"/>
                      </a:lnTo>
                      <a:close/>
                      <a:moveTo>
                        <a:pt x="622282" y="865330"/>
                      </a:moveTo>
                      <a:lnTo>
                        <a:pt x="570655" y="898932"/>
                      </a:lnTo>
                      <a:lnTo>
                        <a:pt x="622282" y="932531"/>
                      </a:lnTo>
                      <a:lnTo>
                        <a:pt x="673911" y="898931"/>
                      </a:lnTo>
                      <a:close/>
                      <a:moveTo>
                        <a:pt x="1571830" y="865330"/>
                      </a:moveTo>
                      <a:lnTo>
                        <a:pt x="1520203" y="898929"/>
                      </a:lnTo>
                      <a:lnTo>
                        <a:pt x="1571829" y="932529"/>
                      </a:lnTo>
                      <a:lnTo>
                        <a:pt x="1623456" y="898929"/>
                      </a:lnTo>
                      <a:close/>
                      <a:moveTo>
                        <a:pt x="1300529" y="865330"/>
                      </a:moveTo>
                      <a:lnTo>
                        <a:pt x="1248902" y="898930"/>
                      </a:lnTo>
                      <a:lnTo>
                        <a:pt x="1300527" y="932529"/>
                      </a:lnTo>
                      <a:lnTo>
                        <a:pt x="1352155" y="898929"/>
                      </a:lnTo>
                      <a:close/>
                      <a:moveTo>
                        <a:pt x="1164877" y="865330"/>
                      </a:moveTo>
                      <a:lnTo>
                        <a:pt x="1113251" y="898930"/>
                      </a:lnTo>
                      <a:lnTo>
                        <a:pt x="1164877" y="932529"/>
                      </a:lnTo>
                      <a:lnTo>
                        <a:pt x="1216504" y="898929"/>
                      </a:lnTo>
                      <a:close/>
                      <a:moveTo>
                        <a:pt x="893578" y="865330"/>
                      </a:moveTo>
                      <a:lnTo>
                        <a:pt x="841954" y="898930"/>
                      </a:lnTo>
                      <a:lnTo>
                        <a:pt x="893580" y="932530"/>
                      </a:lnTo>
                      <a:lnTo>
                        <a:pt x="945208" y="898931"/>
                      </a:lnTo>
                      <a:close/>
                      <a:moveTo>
                        <a:pt x="1843131" y="865329"/>
                      </a:moveTo>
                      <a:lnTo>
                        <a:pt x="1791504" y="898929"/>
                      </a:lnTo>
                      <a:lnTo>
                        <a:pt x="1843130" y="932528"/>
                      </a:lnTo>
                      <a:lnTo>
                        <a:pt x="1894758" y="898928"/>
                      </a:lnTo>
                      <a:close/>
                      <a:moveTo>
                        <a:pt x="1707481" y="865329"/>
                      </a:moveTo>
                      <a:lnTo>
                        <a:pt x="1655854" y="898929"/>
                      </a:lnTo>
                      <a:lnTo>
                        <a:pt x="1707480" y="932529"/>
                      </a:lnTo>
                      <a:lnTo>
                        <a:pt x="1759107" y="898929"/>
                      </a:lnTo>
                      <a:close/>
                      <a:moveTo>
                        <a:pt x="1436178" y="865329"/>
                      </a:moveTo>
                      <a:lnTo>
                        <a:pt x="1384552" y="898929"/>
                      </a:lnTo>
                      <a:lnTo>
                        <a:pt x="1436179" y="932529"/>
                      </a:lnTo>
                      <a:lnTo>
                        <a:pt x="1487806" y="898930"/>
                      </a:lnTo>
                      <a:close/>
                      <a:moveTo>
                        <a:pt x="2250083" y="865329"/>
                      </a:moveTo>
                      <a:lnTo>
                        <a:pt x="2198455" y="898928"/>
                      </a:lnTo>
                      <a:lnTo>
                        <a:pt x="2250083" y="932528"/>
                      </a:lnTo>
                      <a:lnTo>
                        <a:pt x="2301709" y="898929"/>
                      </a:lnTo>
                      <a:close/>
                      <a:moveTo>
                        <a:pt x="2114433" y="865329"/>
                      </a:moveTo>
                      <a:lnTo>
                        <a:pt x="2062805" y="898928"/>
                      </a:lnTo>
                      <a:lnTo>
                        <a:pt x="2114432" y="932528"/>
                      </a:lnTo>
                      <a:lnTo>
                        <a:pt x="2166059" y="898928"/>
                      </a:lnTo>
                      <a:close/>
                      <a:moveTo>
                        <a:pt x="1978781" y="865329"/>
                      </a:moveTo>
                      <a:lnTo>
                        <a:pt x="1927154" y="898929"/>
                      </a:lnTo>
                      <a:lnTo>
                        <a:pt x="1978780" y="932528"/>
                      </a:lnTo>
                      <a:lnTo>
                        <a:pt x="2030408" y="898928"/>
                      </a:lnTo>
                      <a:close/>
                      <a:moveTo>
                        <a:pt x="418806" y="821191"/>
                      </a:moveTo>
                      <a:lnTo>
                        <a:pt x="367180" y="854789"/>
                      </a:lnTo>
                      <a:lnTo>
                        <a:pt x="418809" y="888388"/>
                      </a:lnTo>
                      <a:lnTo>
                        <a:pt x="470432" y="854790"/>
                      </a:lnTo>
                      <a:close/>
                      <a:moveTo>
                        <a:pt x="147504" y="821190"/>
                      </a:moveTo>
                      <a:lnTo>
                        <a:pt x="95877" y="854790"/>
                      </a:lnTo>
                      <a:lnTo>
                        <a:pt x="147504" y="888390"/>
                      </a:lnTo>
                      <a:lnTo>
                        <a:pt x="199132" y="854790"/>
                      </a:lnTo>
                      <a:close/>
                      <a:moveTo>
                        <a:pt x="283157" y="821190"/>
                      </a:moveTo>
                      <a:lnTo>
                        <a:pt x="231529" y="854791"/>
                      </a:lnTo>
                      <a:lnTo>
                        <a:pt x="283152" y="888390"/>
                      </a:lnTo>
                      <a:lnTo>
                        <a:pt x="334786" y="854789"/>
                      </a:lnTo>
                      <a:close/>
                      <a:moveTo>
                        <a:pt x="1097059" y="821189"/>
                      </a:moveTo>
                      <a:lnTo>
                        <a:pt x="1045435" y="854790"/>
                      </a:lnTo>
                      <a:lnTo>
                        <a:pt x="1097057" y="888387"/>
                      </a:lnTo>
                      <a:lnTo>
                        <a:pt x="1148679" y="854787"/>
                      </a:lnTo>
                      <a:close/>
                      <a:moveTo>
                        <a:pt x="961407" y="821189"/>
                      </a:moveTo>
                      <a:lnTo>
                        <a:pt x="909777" y="854788"/>
                      </a:lnTo>
                      <a:lnTo>
                        <a:pt x="961405" y="888388"/>
                      </a:lnTo>
                      <a:lnTo>
                        <a:pt x="1013036" y="854790"/>
                      </a:lnTo>
                      <a:close/>
                      <a:moveTo>
                        <a:pt x="825758" y="821189"/>
                      </a:moveTo>
                      <a:lnTo>
                        <a:pt x="774129" y="854790"/>
                      </a:lnTo>
                      <a:lnTo>
                        <a:pt x="825754" y="888387"/>
                      </a:lnTo>
                      <a:lnTo>
                        <a:pt x="877380" y="854788"/>
                      </a:lnTo>
                      <a:close/>
                      <a:moveTo>
                        <a:pt x="690104" y="821189"/>
                      </a:moveTo>
                      <a:lnTo>
                        <a:pt x="638480" y="854788"/>
                      </a:lnTo>
                      <a:lnTo>
                        <a:pt x="690106" y="888388"/>
                      </a:lnTo>
                      <a:lnTo>
                        <a:pt x="741734" y="854789"/>
                      </a:lnTo>
                      <a:close/>
                      <a:moveTo>
                        <a:pt x="554460" y="821189"/>
                      </a:moveTo>
                      <a:lnTo>
                        <a:pt x="502829" y="854790"/>
                      </a:lnTo>
                      <a:lnTo>
                        <a:pt x="554459" y="888388"/>
                      </a:lnTo>
                      <a:lnTo>
                        <a:pt x="606084" y="854788"/>
                      </a:lnTo>
                      <a:close/>
                      <a:moveTo>
                        <a:pt x="1910956" y="821188"/>
                      </a:moveTo>
                      <a:lnTo>
                        <a:pt x="1859329" y="854788"/>
                      </a:lnTo>
                      <a:lnTo>
                        <a:pt x="1910955" y="888387"/>
                      </a:lnTo>
                      <a:lnTo>
                        <a:pt x="1962582" y="854787"/>
                      </a:lnTo>
                      <a:close/>
                      <a:moveTo>
                        <a:pt x="1775306" y="821188"/>
                      </a:moveTo>
                      <a:lnTo>
                        <a:pt x="1723678" y="854788"/>
                      </a:lnTo>
                      <a:lnTo>
                        <a:pt x="1775306" y="888387"/>
                      </a:lnTo>
                      <a:lnTo>
                        <a:pt x="1826933" y="854788"/>
                      </a:lnTo>
                      <a:close/>
                      <a:moveTo>
                        <a:pt x="1639655" y="821188"/>
                      </a:moveTo>
                      <a:lnTo>
                        <a:pt x="1588028" y="854788"/>
                      </a:lnTo>
                      <a:lnTo>
                        <a:pt x="1639655" y="888387"/>
                      </a:lnTo>
                      <a:lnTo>
                        <a:pt x="1691282" y="854788"/>
                      </a:lnTo>
                      <a:close/>
                      <a:moveTo>
                        <a:pt x="1368354" y="821188"/>
                      </a:moveTo>
                      <a:lnTo>
                        <a:pt x="1316727" y="854788"/>
                      </a:lnTo>
                      <a:lnTo>
                        <a:pt x="1368354" y="888387"/>
                      </a:lnTo>
                      <a:lnTo>
                        <a:pt x="1419980" y="854787"/>
                      </a:lnTo>
                      <a:close/>
                      <a:moveTo>
                        <a:pt x="1232703" y="821188"/>
                      </a:moveTo>
                      <a:lnTo>
                        <a:pt x="1181075" y="854788"/>
                      </a:lnTo>
                      <a:lnTo>
                        <a:pt x="1232703" y="888387"/>
                      </a:lnTo>
                      <a:lnTo>
                        <a:pt x="1284329" y="854787"/>
                      </a:lnTo>
                      <a:close/>
                      <a:moveTo>
                        <a:pt x="2182257" y="821187"/>
                      </a:moveTo>
                      <a:lnTo>
                        <a:pt x="2130630" y="854787"/>
                      </a:lnTo>
                      <a:lnTo>
                        <a:pt x="2182257" y="888386"/>
                      </a:lnTo>
                      <a:lnTo>
                        <a:pt x="2233885" y="854787"/>
                      </a:lnTo>
                      <a:close/>
                      <a:moveTo>
                        <a:pt x="2046607" y="821187"/>
                      </a:moveTo>
                      <a:lnTo>
                        <a:pt x="1994980" y="854787"/>
                      </a:lnTo>
                      <a:lnTo>
                        <a:pt x="2046607" y="888386"/>
                      </a:lnTo>
                      <a:lnTo>
                        <a:pt x="2098234" y="854787"/>
                      </a:lnTo>
                      <a:close/>
                      <a:moveTo>
                        <a:pt x="1504004" y="821187"/>
                      </a:moveTo>
                      <a:lnTo>
                        <a:pt x="1452377" y="854787"/>
                      </a:lnTo>
                      <a:lnTo>
                        <a:pt x="1504004" y="888387"/>
                      </a:lnTo>
                      <a:lnTo>
                        <a:pt x="1555632" y="854788"/>
                      </a:lnTo>
                      <a:close/>
                      <a:moveTo>
                        <a:pt x="2317908" y="821187"/>
                      </a:moveTo>
                      <a:lnTo>
                        <a:pt x="2266281" y="854787"/>
                      </a:lnTo>
                      <a:lnTo>
                        <a:pt x="2317908" y="888387"/>
                      </a:lnTo>
                      <a:lnTo>
                        <a:pt x="2369535" y="854787"/>
                      </a:lnTo>
                      <a:close/>
                      <a:moveTo>
                        <a:pt x="79680" y="777049"/>
                      </a:moveTo>
                      <a:lnTo>
                        <a:pt x="28052" y="810648"/>
                      </a:lnTo>
                      <a:lnTo>
                        <a:pt x="79679" y="844248"/>
                      </a:lnTo>
                      <a:lnTo>
                        <a:pt x="131307" y="810648"/>
                      </a:lnTo>
                      <a:close/>
                      <a:moveTo>
                        <a:pt x="622282" y="777049"/>
                      </a:moveTo>
                      <a:lnTo>
                        <a:pt x="570659" y="810647"/>
                      </a:lnTo>
                      <a:lnTo>
                        <a:pt x="622282" y="844246"/>
                      </a:lnTo>
                      <a:lnTo>
                        <a:pt x="673909" y="810647"/>
                      </a:lnTo>
                      <a:close/>
                      <a:moveTo>
                        <a:pt x="486633" y="777048"/>
                      </a:moveTo>
                      <a:lnTo>
                        <a:pt x="435006" y="810648"/>
                      </a:lnTo>
                      <a:lnTo>
                        <a:pt x="486631" y="844248"/>
                      </a:lnTo>
                      <a:lnTo>
                        <a:pt x="538259" y="810647"/>
                      </a:lnTo>
                      <a:close/>
                      <a:moveTo>
                        <a:pt x="350979" y="777048"/>
                      </a:moveTo>
                      <a:lnTo>
                        <a:pt x="299352" y="810647"/>
                      </a:lnTo>
                      <a:lnTo>
                        <a:pt x="350981" y="844246"/>
                      </a:lnTo>
                      <a:lnTo>
                        <a:pt x="402605" y="810648"/>
                      </a:lnTo>
                      <a:close/>
                      <a:moveTo>
                        <a:pt x="757929" y="777048"/>
                      </a:moveTo>
                      <a:lnTo>
                        <a:pt x="706304" y="810647"/>
                      </a:lnTo>
                      <a:lnTo>
                        <a:pt x="757929" y="844248"/>
                      </a:lnTo>
                      <a:lnTo>
                        <a:pt x="809558" y="810647"/>
                      </a:lnTo>
                      <a:close/>
                      <a:moveTo>
                        <a:pt x="215330" y="777048"/>
                      </a:moveTo>
                      <a:lnTo>
                        <a:pt x="163702" y="810648"/>
                      </a:lnTo>
                      <a:lnTo>
                        <a:pt x="215330" y="844248"/>
                      </a:lnTo>
                      <a:lnTo>
                        <a:pt x="266958" y="810648"/>
                      </a:lnTo>
                      <a:close/>
                      <a:moveTo>
                        <a:pt x="1707481" y="777047"/>
                      </a:moveTo>
                      <a:lnTo>
                        <a:pt x="1655854" y="810646"/>
                      </a:lnTo>
                      <a:lnTo>
                        <a:pt x="1707480" y="844245"/>
                      </a:lnTo>
                      <a:lnTo>
                        <a:pt x="1759108" y="810646"/>
                      </a:lnTo>
                      <a:close/>
                      <a:moveTo>
                        <a:pt x="1164879" y="777047"/>
                      </a:moveTo>
                      <a:lnTo>
                        <a:pt x="1113251" y="810647"/>
                      </a:lnTo>
                      <a:lnTo>
                        <a:pt x="1164877" y="844245"/>
                      </a:lnTo>
                      <a:lnTo>
                        <a:pt x="1216504" y="810645"/>
                      </a:lnTo>
                      <a:close/>
                      <a:moveTo>
                        <a:pt x="1029236" y="777047"/>
                      </a:moveTo>
                      <a:lnTo>
                        <a:pt x="977606" y="810647"/>
                      </a:lnTo>
                      <a:lnTo>
                        <a:pt x="1029234" y="844248"/>
                      </a:lnTo>
                      <a:lnTo>
                        <a:pt x="1080866" y="810647"/>
                      </a:lnTo>
                      <a:close/>
                      <a:moveTo>
                        <a:pt x="893580" y="777047"/>
                      </a:moveTo>
                      <a:lnTo>
                        <a:pt x="841957" y="810647"/>
                      </a:lnTo>
                      <a:lnTo>
                        <a:pt x="893577" y="844245"/>
                      </a:lnTo>
                      <a:lnTo>
                        <a:pt x="945208" y="810646"/>
                      </a:lnTo>
                      <a:close/>
                      <a:moveTo>
                        <a:pt x="1978783" y="777047"/>
                      </a:moveTo>
                      <a:lnTo>
                        <a:pt x="1927155" y="810646"/>
                      </a:lnTo>
                      <a:lnTo>
                        <a:pt x="1978781" y="844245"/>
                      </a:lnTo>
                      <a:lnTo>
                        <a:pt x="2030408" y="810645"/>
                      </a:lnTo>
                      <a:close/>
                      <a:moveTo>
                        <a:pt x="1436179" y="777047"/>
                      </a:moveTo>
                      <a:lnTo>
                        <a:pt x="1384552" y="810646"/>
                      </a:lnTo>
                      <a:lnTo>
                        <a:pt x="1436178" y="844245"/>
                      </a:lnTo>
                      <a:lnTo>
                        <a:pt x="1487806" y="810646"/>
                      </a:lnTo>
                      <a:close/>
                      <a:moveTo>
                        <a:pt x="1300527" y="777047"/>
                      </a:moveTo>
                      <a:lnTo>
                        <a:pt x="1248902" y="810646"/>
                      </a:lnTo>
                      <a:lnTo>
                        <a:pt x="1300528" y="844245"/>
                      </a:lnTo>
                      <a:lnTo>
                        <a:pt x="1352154" y="810646"/>
                      </a:lnTo>
                      <a:close/>
                      <a:moveTo>
                        <a:pt x="2250082" y="777046"/>
                      </a:moveTo>
                      <a:lnTo>
                        <a:pt x="2198455" y="810645"/>
                      </a:lnTo>
                      <a:lnTo>
                        <a:pt x="2250082" y="844245"/>
                      </a:lnTo>
                      <a:lnTo>
                        <a:pt x="2301709" y="810645"/>
                      </a:lnTo>
                      <a:close/>
                      <a:moveTo>
                        <a:pt x="2114433" y="777046"/>
                      </a:moveTo>
                      <a:lnTo>
                        <a:pt x="2062805" y="810645"/>
                      </a:lnTo>
                      <a:lnTo>
                        <a:pt x="2114432" y="844245"/>
                      </a:lnTo>
                      <a:lnTo>
                        <a:pt x="2166059" y="810645"/>
                      </a:lnTo>
                      <a:close/>
                      <a:moveTo>
                        <a:pt x="1843131" y="777046"/>
                      </a:moveTo>
                      <a:lnTo>
                        <a:pt x="1791504" y="810646"/>
                      </a:lnTo>
                      <a:lnTo>
                        <a:pt x="1843131" y="844246"/>
                      </a:lnTo>
                      <a:lnTo>
                        <a:pt x="1894758" y="810646"/>
                      </a:lnTo>
                      <a:close/>
                      <a:moveTo>
                        <a:pt x="1571829" y="777046"/>
                      </a:moveTo>
                      <a:lnTo>
                        <a:pt x="1520202" y="810646"/>
                      </a:lnTo>
                      <a:lnTo>
                        <a:pt x="1571829" y="844246"/>
                      </a:lnTo>
                      <a:lnTo>
                        <a:pt x="1623457" y="810646"/>
                      </a:lnTo>
                      <a:close/>
                      <a:moveTo>
                        <a:pt x="554459" y="732907"/>
                      </a:moveTo>
                      <a:lnTo>
                        <a:pt x="502832" y="766505"/>
                      </a:lnTo>
                      <a:lnTo>
                        <a:pt x="554460" y="800105"/>
                      </a:lnTo>
                      <a:lnTo>
                        <a:pt x="606084" y="766506"/>
                      </a:lnTo>
                      <a:close/>
                      <a:moveTo>
                        <a:pt x="283152" y="732907"/>
                      </a:moveTo>
                      <a:lnTo>
                        <a:pt x="231530" y="766505"/>
                      </a:lnTo>
                      <a:lnTo>
                        <a:pt x="283156" y="800106"/>
                      </a:lnTo>
                      <a:lnTo>
                        <a:pt x="334785" y="766506"/>
                      </a:lnTo>
                      <a:close/>
                      <a:moveTo>
                        <a:pt x="961405" y="732906"/>
                      </a:moveTo>
                      <a:lnTo>
                        <a:pt x="909777" y="766505"/>
                      </a:lnTo>
                      <a:lnTo>
                        <a:pt x="961404" y="800104"/>
                      </a:lnTo>
                      <a:lnTo>
                        <a:pt x="1013036" y="766504"/>
                      </a:lnTo>
                      <a:close/>
                      <a:moveTo>
                        <a:pt x="690110" y="732906"/>
                      </a:moveTo>
                      <a:lnTo>
                        <a:pt x="638479" y="766506"/>
                      </a:lnTo>
                      <a:lnTo>
                        <a:pt x="690104" y="800106"/>
                      </a:lnTo>
                      <a:lnTo>
                        <a:pt x="741734" y="766505"/>
                      </a:lnTo>
                      <a:close/>
                      <a:moveTo>
                        <a:pt x="418809" y="732906"/>
                      </a:moveTo>
                      <a:lnTo>
                        <a:pt x="367179" y="766506"/>
                      </a:lnTo>
                      <a:lnTo>
                        <a:pt x="418806" y="800106"/>
                      </a:lnTo>
                      <a:lnTo>
                        <a:pt x="470434" y="766505"/>
                      </a:lnTo>
                      <a:close/>
                      <a:moveTo>
                        <a:pt x="147507" y="732906"/>
                      </a:moveTo>
                      <a:lnTo>
                        <a:pt x="95878" y="766508"/>
                      </a:lnTo>
                      <a:lnTo>
                        <a:pt x="147503" y="800106"/>
                      </a:lnTo>
                      <a:lnTo>
                        <a:pt x="199133" y="766506"/>
                      </a:lnTo>
                      <a:close/>
                      <a:moveTo>
                        <a:pt x="1232703" y="732906"/>
                      </a:moveTo>
                      <a:lnTo>
                        <a:pt x="1181078" y="766505"/>
                      </a:lnTo>
                      <a:lnTo>
                        <a:pt x="1232702" y="800103"/>
                      </a:lnTo>
                      <a:lnTo>
                        <a:pt x="1284329" y="766504"/>
                      </a:lnTo>
                      <a:close/>
                      <a:moveTo>
                        <a:pt x="1097058" y="732905"/>
                      </a:moveTo>
                      <a:lnTo>
                        <a:pt x="1045436" y="766505"/>
                      </a:lnTo>
                      <a:lnTo>
                        <a:pt x="1097059" y="800104"/>
                      </a:lnTo>
                      <a:lnTo>
                        <a:pt x="1148681" y="766505"/>
                      </a:lnTo>
                      <a:close/>
                      <a:moveTo>
                        <a:pt x="825754" y="732905"/>
                      </a:moveTo>
                      <a:lnTo>
                        <a:pt x="774129" y="766505"/>
                      </a:lnTo>
                      <a:lnTo>
                        <a:pt x="825758" y="800104"/>
                      </a:lnTo>
                      <a:lnTo>
                        <a:pt x="877384" y="766505"/>
                      </a:lnTo>
                      <a:close/>
                      <a:moveTo>
                        <a:pt x="2046608" y="732905"/>
                      </a:moveTo>
                      <a:lnTo>
                        <a:pt x="1994980" y="766504"/>
                      </a:lnTo>
                      <a:lnTo>
                        <a:pt x="2046607" y="800103"/>
                      </a:lnTo>
                      <a:lnTo>
                        <a:pt x="2098233" y="766504"/>
                      </a:lnTo>
                      <a:close/>
                      <a:moveTo>
                        <a:pt x="1775306" y="732905"/>
                      </a:moveTo>
                      <a:lnTo>
                        <a:pt x="1723678" y="766504"/>
                      </a:lnTo>
                      <a:lnTo>
                        <a:pt x="1775306" y="800104"/>
                      </a:lnTo>
                      <a:lnTo>
                        <a:pt x="1826933" y="766504"/>
                      </a:lnTo>
                      <a:close/>
                      <a:moveTo>
                        <a:pt x="1639654" y="732905"/>
                      </a:moveTo>
                      <a:lnTo>
                        <a:pt x="1588028" y="766504"/>
                      </a:lnTo>
                      <a:lnTo>
                        <a:pt x="1639655" y="800104"/>
                      </a:lnTo>
                      <a:lnTo>
                        <a:pt x="1691282" y="766504"/>
                      </a:lnTo>
                      <a:close/>
                      <a:moveTo>
                        <a:pt x="1504004" y="732905"/>
                      </a:moveTo>
                      <a:lnTo>
                        <a:pt x="1452377" y="766505"/>
                      </a:lnTo>
                      <a:lnTo>
                        <a:pt x="1504004" y="800103"/>
                      </a:lnTo>
                      <a:lnTo>
                        <a:pt x="1555631" y="766504"/>
                      </a:lnTo>
                      <a:close/>
                      <a:moveTo>
                        <a:pt x="1368354" y="732905"/>
                      </a:moveTo>
                      <a:lnTo>
                        <a:pt x="1316726" y="766504"/>
                      </a:lnTo>
                      <a:lnTo>
                        <a:pt x="1368354" y="800103"/>
                      </a:lnTo>
                      <a:lnTo>
                        <a:pt x="1419980" y="766504"/>
                      </a:lnTo>
                      <a:close/>
                      <a:moveTo>
                        <a:pt x="2317908" y="732903"/>
                      </a:moveTo>
                      <a:lnTo>
                        <a:pt x="2266281" y="766504"/>
                      </a:lnTo>
                      <a:lnTo>
                        <a:pt x="2317909" y="800103"/>
                      </a:lnTo>
                      <a:lnTo>
                        <a:pt x="2369535" y="766504"/>
                      </a:lnTo>
                      <a:close/>
                      <a:moveTo>
                        <a:pt x="2182257" y="732903"/>
                      </a:moveTo>
                      <a:lnTo>
                        <a:pt x="2130630" y="766504"/>
                      </a:lnTo>
                      <a:lnTo>
                        <a:pt x="2182257" y="800103"/>
                      </a:lnTo>
                      <a:lnTo>
                        <a:pt x="2233885" y="766503"/>
                      </a:lnTo>
                      <a:close/>
                      <a:moveTo>
                        <a:pt x="1910956" y="732903"/>
                      </a:moveTo>
                      <a:lnTo>
                        <a:pt x="1859329" y="766504"/>
                      </a:lnTo>
                      <a:lnTo>
                        <a:pt x="1910957" y="800104"/>
                      </a:lnTo>
                      <a:lnTo>
                        <a:pt x="1962584" y="766504"/>
                      </a:lnTo>
                      <a:close/>
                      <a:moveTo>
                        <a:pt x="757935" y="688766"/>
                      </a:moveTo>
                      <a:lnTo>
                        <a:pt x="706307" y="722364"/>
                      </a:lnTo>
                      <a:lnTo>
                        <a:pt x="757929" y="755964"/>
                      </a:lnTo>
                      <a:lnTo>
                        <a:pt x="809558" y="722363"/>
                      </a:lnTo>
                      <a:close/>
                      <a:moveTo>
                        <a:pt x="215330" y="688766"/>
                      </a:moveTo>
                      <a:lnTo>
                        <a:pt x="163704" y="722364"/>
                      </a:lnTo>
                      <a:lnTo>
                        <a:pt x="215330" y="755964"/>
                      </a:lnTo>
                      <a:lnTo>
                        <a:pt x="266956" y="722365"/>
                      </a:lnTo>
                      <a:close/>
                      <a:moveTo>
                        <a:pt x="486631" y="688765"/>
                      </a:moveTo>
                      <a:lnTo>
                        <a:pt x="435005" y="722364"/>
                      </a:lnTo>
                      <a:lnTo>
                        <a:pt x="486633" y="755963"/>
                      </a:lnTo>
                      <a:lnTo>
                        <a:pt x="538257" y="722364"/>
                      </a:lnTo>
                      <a:close/>
                      <a:moveTo>
                        <a:pt x="1029234" y="688765"/>
                      </a:moveTo>
                      <a:lnTo>
                        <a:pt x="977606" y="722363"/>
                      </a:lnTo>
                      <a:lnTo>
                        <a:pt x="1029234" y="755963"/>
                      </a:lnTo>
                      <a:lnTo>
                        <a:pt x="1080862" y="722362"/>
                      </a:lnTo>
                      <a:close/>
                      <a:moveTo>
                        <a:pt x="622282" y="688765"/>
                      </a:moveTo>
                      <a:lnTo>
                        <a:pt x="570655" y="722365"/>
                      </a:lnTo>
                      <a:lnTo>
                        <a:pt x="622282" y="755965"/>
                      </a:lnTo>
                      <a:lnTo>
                        <a:pt x="673911" y="722364"/>
                      </a:lnTo>
                      <a:close/>
                      <a:moveTo>
                        <a:pt x="79680" y="688764"/>
                      </a:moveTo>
                      <a:lnTo>
                        <a:pt x="28051" y="722364"/>
                      </a:lnTo>
                      <a:lnTo>
                        <a:pt x="79679" y="755965"/>
                      </a:lnTo>
                      <a:lnTo>
                        <a:pt x="131307" y="722364"/>
                      </a:lnTo>
                      <a:close/>
                      <a:moveTo>
                        <a:pt x="1300529" y="688764"/>
                      </a:moveTo>
                      <a:lnTo>
                        <a:pt x="1248902" y="722363"/>
                      </a:lnTo>
                      <a:lnTo>
                        <a:pt x="1300527" y="755961"/>
                      </a:lnTo>
                      <a:lnTo>
                        <a:pt x="1352154" y="722362"/>
                      </a:lnTo>
                      <a:close/>
                      <a:moveTo>
                        <a:pt x="1164877" y="688764"/>
                      </a:moveTo>
                      <a:lnTo>
                        <a:pt x="1113252" y="722363"/>
                      </a:lnTo>
                      <a:lnTo>
                        <a:pt x="1164879" y="755964"/>
                      </a:lnTo>
                      <a:lnTo>
                        <a:pt x="1216505" y="722363"/>
                      </a:lnTo>
                      <a:close/>
                      <a:moveTo>
                        <a:pt x="893578" y="688764"/>
                      </a:moveTo>
                      <a:lnTo>
                        <a:pt x="841954" y="722363"/>
                      </a:lnTo>
                      <a:lnTo>
                        <a:pt x="893580" y="755964"/>
                      </a:lnTo>
                      <a:lnTo>
                        <a:pt x="945208" y="722363"/>
                      </a:lnTo>
                      <a:close/>
                      <a:moveTo>
                        <a:pt x="350982" y="688764"/>
                      </a:moveTo>
                      <a:lnTo>
                        <a:pt x="299352" y="722364"/>
                      </a:lnTo>
                      <a:lnTo>
                        <a:pt x="350979" y="755965"/>
                      </a:lnTo>
                      <a:lnTo>
                        <a:pt x="402609" y="722364"/>
                      </a:lnTo>
                      <a:close/>
                      <a:moveTo>
                        <a:pt x="2114433" y="688763"/>
                      </a:moveTo>
                      <a:lnTo>
                        <a:pt x="2062805" y="722362"/>
                      </a:lnTo>
                      <a:lnTo>
                        <a:pt x="2114432" y="755961"/>
                      </a:lnTo>
                      <a:lnTo>
                        <a:pt x="2166059" y="722362"/>
                      </a:lnTo>
                      <a:close/>
                      <a:moveTo>
                        <a:pt x="1843132" y="688763"/>
                      </a:moveTo>
                      <a:lnTo>
                        <a:pt x="1791505" y="722363"/>
                      </a:lnTo>
                      <a:lnTo>
                        <a:pt x="1843130" y="755961"/>
                      </a:lnTo>
                      <a:lnTo>
                        <a:pt x="1894758" y="722362"/>
                      </a:lnTo>
                      <a:close/>
                      <a:moveTo>
                        <a:pt x="1571830" y="688763"/>
                      </a:moveTo>
                      <a:lnTo>
                        <a:pt x="1520203" y="722363"/>
                      </a:lnTo>
                      <a:lnTo>
                        <a:pt x="1571830" y="755963"/>
                      </a:lnTo>
                      <a:lnTo>
                        <a:pt x="1623456" y="722363"/>
                      </a:lnTo>
                      <a:close/>
                      <a:moveTo>
                        <a:pt x="1436179" y="688763"/>
                      </a:moveTo>
                      <a:lnTo>
                        <a:pt x="1384552" y="722362"/>
                      </a:lnTo>
                      <a:lnTo>
                        <a:pt x="1436179" y="755962"/>
                      </a:lnTo>
                      <a:lnTo>
                        <a:pt x="1487806" y="722363"/>
                      </a:lnTo>
                      <a:close/>
                      <a:moveTo>
                        <a:pt x="2250083" y="688763"/>
                      </a:moveTo>
                      <a:lnTo>
                        <a:pt x="2198456" y="722362"/>
                      </a:lnTo>
                      <a:lnTo>
                        <a:pt x="2250082" y="755961"/>
                      </a:lnTo>
                      <a:lnTo>
                        <a:pt x="2301709" y="722362"/>
                      </a:lnTo>
                      <a:close/>
                      <a:moveTo>
                        <a:pt x="1978782" y="688763"/>
                      </a:moveTo>
                      <a:lnTo>
                        <a:pt x="1927154" y="722362"/>
                      </a:lnTo>
                      <a:lnTo>
                        <a:pt x="1978783" y="755963"/>
                      </a:lnTo>
                      <a:lnTo>
                        <a:pt x="2030409" y="722363"/>
                      </a:lnTo>
                      <a:close/>
                      <a:moveTo>
                        <a:pt x="1707480" y="688763"/>
                      </a:moveTo>
                      <a:lnTo>
                        <a:pt x="1655853" y="722362"/>
                      </a:lnTo>
                      <a:lnTo>
                        <a:pt x="1707480" y="755963"/>
                      </a:lnTo>
                      <a:lnTo>
                        <a:pt x="1759108" y="722363"/>
                      </a:lnTo>
                      <a:close/>
                      <a:moveTo>
                        <a:pt x="418806" y="644624"/>
                      </a:moveTo>
                      <a:lnTo>
                        <a:pt x="367181" y="678223"/>
                      </a:lnTo>
                      <a:lnTo>
                        <a:pt x="418809" y="711822"/>
                      </a:lnTo>
                      <a:lnTo>
                        <a:pt x="470434" y="678224"/>
                      </a:lnTo>
                      <a:close/>
                      <a:moveTo>
                        <a:pt x="825759" y="644623"/>
                      </a:moveTo>
                      <a:lnTo>
                        <a:pt x="774129" y="678224"/>
                      </a:lnTo>
                      <a:lnTo>
                        <a:pt x="825754" y="711822"/>
                      </a:lnTo>
                      <a:lnTo>
                        <a:pt x="877384" y="678223"/>
                      </a:lnTo>
                      <a:close/>
                      <a:moveTo>
                        <a:pt x="690105" y="644623"/>
                      </a:moveTo>
                      <a:lnTo>
                        <a:pt x="638480" y="678223"/>
                      </a:lnTo>
                      <a:lnTo>
                        <a:pt x="690106" y="711822"/>
                      </a:lnTo>
                      <a:lnTo>
                        <a:pt x="741735" y="678223"/>
                      </a:lnTo>
                      <a:close/>
                      <a:moveTo>
                        <a:pt x="554460" y="644623"/>
                      </a:moveTo>
                      <a:lnTo>
                        <a:pt x="502829" y="678224"/>
                      </a:lnTo>
                      <a:lnTo>
                        <a:pt x="554459" y="711822"/>
                      </a:lnTo>
                      <a:lnTo>
                        <a:pt x="606084" y="678223"/>
                      </a:lnTo>
                      <a:close/>
                      <a:moveTo>
                        <a:pt x="283156" y="644623"/>
                      </a:moveTo>
                      <a:lnTo>
                        <a:pt x="231530" y="678224"/>
                      </a:lnTo>
                      <a:lnTo>
                        <a:pt x="283153" y="711823"/>
                      </a:lnTo>
                      <a:lnTo>
                        <a:pt x="334786" y="678223"/>
                      </a:lnTo>
                      <a:close/>
                      <a:moveTo>
                        <a:pt x="147505" y="644623"/>
                      </a:moveTo>
                      <a:lnTo>
                        <a:pt x="95878" y="678223"/>
                      </a:lnTo>
                      <a:lnTo>
                        <a:pt x="147507" y="711822"/>
                      </a:lnTo>
                      <a:lnTo>
                        <a:pt x="199131" y="678224"/>
                      </a:lnTo>
                      <a:close/>
                      <a:moveTo>
                        <a:pt x="1368355" y="644623"/>
                      </a:moveTo>
                      <a:lnTo>
                        <a:pt x="1316727" y="678222"/>
                      </a:lnTo>
                      <a:lnTo>
                        <a:pt x="1368353" y="711821"/>
                      </a:lnTo>
                      <a:lnTo>
                        <a:pt x="1419980" y="678221"/>
                      </a:lnTo>
                      <a:close/>
                      <a:moveTo>
                        <a:pt x="1097059" y="644623"/>
                      </a:moveTo>
                      <a:lnTo>
                        <a:pt x="1045435" y="678223"/>
                      </a:lnTo>
                      <a:lnTo>
                        <a:pt x="1097057" y="711821"/>
                      </a:lnTo>
                      <a:lnTo>
                        <a:pt x="1148678" y="678221"/>
                      </a:lnTo>
                      <a:close/>
                      <a:moveTo>
                        <a:pt x="961405" y="644623"/>
                      </a:moveTo>
                      <a:lnTo>
                        <a:pt x="909777" y="678223"/>
                      </a:lnTo>
                      <a:lnTo>
                        <a:pt x="961407" y="711821"/>
                      </a:lnTo>
                      <a:lnTo>
                        <a:pt x="1013036" y="678223"/>
                      </a:lnTo>
                      <a:close/>
                      <a:moveTo>
                        <a:pt x="2182258" y="644622"/>
                      </a:moveTo>
                      <a:lnTo>
                        <a:pt x="2130631" y="678221"/>
                      </a:lnTo>
                      <a:lnTo>
                        <a:pt x="2182257" y="711820"/>
                      </a:lnTo>
                      <a:lnTo>
                        <a:pt x="2233885" y="678221"/>
                      </a:lnTo>
                      <a:close/>
                      <a:moveTo>
                        <a:pt x="1504004" y="644622"/>
                      </a:moveTo>
                      <a:lnTo>
                        <a:pt x="1452377" y="678221"/>
                      </a:lnTo>
                      <a:lnTo>
                        <a:pt x="1504004" y="711821"/>
                      </a:lnTo>
                      <a:lnTo>
                        <a:pt x="1555632" y="678221"/>
                      </a:lnTo>
                      <a:close/>
                      <a:moveTo>
                        <a:pt x="2317909" y="644622"/>
                      </a:moveTo>
                      <a:lnTo>
                        <a:pt x="2266281" y="678221"/>
                      </a:lnTo>
                      <a:lnTo>
                        <a:pt x="2317908" y="711819"/>
                      </a:lnTo>
                      <a:lnTo>
                        <a:pt x="2369535" y="678221"/>
                      </a:lnTo>
                      <a:close/>
                      <a:moveTo>
                        <a:pt x="2046608" y="644622"/>
                      </a:moveTo>
                      <a:lnTo>
                        <a:pt x="1994980" y="678221"/>
                      </a:lnTo>
                      <a:lnTo>
                        <a:pt x="2046608" y="711821"/>
                      </a:lnTo>
                      <a:lnTo>
                        <a:pt x="2098235" y="678221"/>
                      </a:lnTo>
                      <a:close/>
                      <a:moveTo>
                        <a:pt x="1910956" y="644622"/>
                      </a:moveTo>
                      <a:lnTo>
                        <a:pt x="1859330" y="678221"/>
                      </a:lnTo>
                      <a:lnTo>
                        <a:pt x="1910956" y="711821"/>
                      </a:lnTo>
                      <a:lnTo>
                        <a:pt x="1962583" y="678221"/>
                      </a:lnTo>
                      <a:close/>
                      <a:moveTo>
                        <a:pt x="1775306" y="644622"/>
                      </a:moveTo>
                      <a:lnTo>
                        <a:pt x="1723678" y="678221"/>
                      </a:lnTo>
                      <a:lnTo>
                        <a:pt x="1775306" y="711820"/>
                      </a:lnTo>
                      <a:lnTo>
                        <a:pt x="1826934" y="678221"/>
                      </a:lnTo>
                      <a:close/>
                      <a:moveTo>
                        <a:pt x="1639656" y="644622"/>
                      </a:moveTo>
                      <a:lnTo>
                        <a:pt x="1588029" y="678221"/>
                      </a:lnTo>
                      <a:lnTo>
                        <a:pt x="1639655" y="711821"/>
                      </a:lnTo>
                      <a:lnTo>
                        <a:pt x="1691282" y="678221"/>
                      </a:lnTo>
                      <a:close/>
                      <a:moveTo>
                        <a:pt x="1232703" y="644622"/>
                      </a:moveTo>
                      <a:lnTo>
                        <a:pt x="1181075" y="678222"/>
                      </a:lnTo>
                      <a:lnTo>
                        <a:pt x="1232704" y="711822"/>
                      </a:lnTo>
                      <a:lnTo>
                        <a:pt x="1284331" y="678223"/>
                      </a:lnTo>
                      <a:close/>
                      <a:moveTo>
                        <a:pt x="350979" y="600483"/>
                      </a:moveTo>
                      <a:lnTo>
                        <a:pt x="299352" y="634082"/>
                      </a:lnTo>
                      <a:lnTo>
                        <a:pt x="350981" y="667681"/>
                      </a:lnTo>
                      <a:lnTo>
                        <a:pt x="402605" y="634082"/>
                      </a:lnTo>
                      <a:close/>
                      <a:moveTo>
                        <a:pt x="1164879" y="600482"/>
                      </a:moveTo>
                      <a:lnTo>
                        <a:pt x="1113251" y="634081"/>
                      </a:lnTo>
                      <a:lnTo>
                        <a:pt x="1164877" y="667679"/>
                      </a:lnTo>
                      <a:lnTo>
                        <a:pt x="1216504" y="634080"/>
                      </a:lnTo>
                      <a:close/>
                      <a:moveTo>
                        <a:pt x="893580" y="600482"/>
                      </a:moveTo>
                      <a:lnTo>
                        <a:pt x="841957" y="634081"/>
                      </a:lnTo>
                      <a:lnTo>
                        <a:pt x="893577" y="667680"/>
                      </a:lnTo>
                      <a:lnTo>
                        <a:pt x="945208" y="634081"/>
                      </a:lnTo>
                      <a:close/>
                      <a:moveTo>
                        <a:pt x="757932" y="600482"/>
                      </a:moveTo>
                      <a:lnTo>
                        <a:pt x="706307" y="634081"/>
                      </a:lnTo>
                      <a:lnTo>
                        <a:pt x="757933" y="667681"/>
                      </a:lnTo>
                      <a:lnTo>
                        <a:pt x="809561" y="634082"/>
                      </a:lnTo>
                      <a:close/>
                      <a:moveTo>
                        <a:pt x="622282" y="600482"/>
                      </a:moveTo>
                      <a:lnTo>
                        <a:pt x="570655" y="634082"/>
                      </a:lnTo>
                      <a:lnTo>
                        <a:pt x="622282" y="667680"/>
                      </a:lnTo>
                      <a:lnTo>
                        <a:pt x="673909" y="634081"/>
                      </a:lnTo>
                      <a:close/>
                      <a:moveTo>
                        <a:pt x="486633" y="600482"/>
                      </a:moveTo>
                      <a:lnTo>
                        <a:pt x="435005" y="634082"/>
                      </a:lnTo>
                      <a:lnTo>
                        <a:pt x="486631" y="667681"/>
                      </a:lnTo>
                      <a:lnTo>
                        <a:pt x="538259" y="634082"/>
                      </a:lnTo>
                      <a:close/>
                      <a:moveTo>
                        <a:pt x="215330" y="600482"/>
                      </a:moveTo>
                      <a:lnTo>
                        <a:pt x="163702" y="634082"/>
                      </a:lnTo>
                      <a:lnTo>
                        <a:pt x="215330" y="667681"/>
                      </a:lnTo>
                      <a:lnTo>
                        <a:pt x="266958" y="634081"/>
                      </a:lnTo>
                      <a:close/>
                      <a:moveTo>
                        <a:pt x="79679" y="600482"/>
                      </a:moveTo>
                      <a:lnTo>
                        <a:pt x="28054" y="634082"/>
                      </a:lnTo>
                      <a:lnTo>
                        <a:pt x="79680" y="667680"/>
                      </a:lnTo>
                      <a:lnTo>
                        <a:pt x="131307" y="634082"/>
                      </a:lnTo>
                      <a:close/>
                      <a:moveTo>
                        <a:pt x="1436180" y="600481"/>
                      </a:moveTo>
                      <a:lnTo>
                        <a:pt x="1384553" y="634081"/>
                      </a:lnTo>
                      <a:lnTo>
                        <a:pt x="1436178" y="667679"/>
                      </a:lnTo>
                      <a:lnTo>
                        <a:pt x="1487806" y="634080"/>
                      </a:lnTo>
                      <a:close/>
                      <a:moveTo>
                        <a:pt x="1300528" y="600481"/>
                      </a:moveTo>
                      <a:lnTo>
                        <a:pt x="1248902" y="634081"/>
                      </a:lnTo>
                      <a:lnTo>
                        <a:pt x="1300530" y="667680"/>
                      </a:lnTo>
                      <a:lnTo>
                        <a:pt x="1352156" y="634081"/>
                      </a:lnTo>
                      <a:close/>
                      <a:moveTo>
                        <a:pt x="1029234" y="600481"/>
                      </a:moveTo>
                      <a:lnTo>
                        <a:pt x="977606" y="634080"/>
                      </a:lnTo>
                      <a:lnTo>
                        <a:pt x="1029234" y="667681"/>
                      </a:lnTo>
                      <a:lnTo>
                        <a:pt x="1080866" y="634082"/>
                      </a:lnTo>
                      <a:close/>
                      <a:moveTo>
                        <a:pt x="2250085" y="600481"/>
                      </a:moveTo>
                      <a:lnTo>
                        <a:pt x="2198457" y="634080"/>
                      </a:lnTo>
                      <a:lnTo>
                        <a:pt x="2250083" y="667679"/>
                      </a:lnTo>
                      <a:lnTo>
                        <a:pt x="2301709" y="634079"/>
                      </a:lnTo>
                      <a:close/>
                      <a:moveTo>
                        <a:pt x="2114433" y="600481"/>
                      </a:moveTo>
                      <a:lnTo>
                        <a:pt x="2062806" y="634079"/>
                      </a:lnTo>
                      <a:lnTo>
                        <a:pt x="2114433" y="667679"/>
                      </a:lnTo>
                      <a:lnTo>
                        <a:pt x="2166060" y="634080"/>
                      </a:lnTo>
                      <a:close/>
                      <a:moveTo>
                        <a:pt x="1978783" y="600481"/>
                      </a:moveTo>
                      <a:lnTo>
                        <a:pt x="1927155" y="634080"/>
                      </a:lnTo>
                      <a:lnTo>
                        <a:pt x="1978782" y="667679"/>
                      </a:lnTo>
                      <a:lnTo>
                        <a:pt x="2030409" y="634079"/>
                      </a:lnTo>
                      <a:close/>
                      <a:moveTo>
                        <a:pt x="1843130" y="600481"/>
                      </a:moveTo>
                      <a:lnTo>
                        <a:pt x="1791504" y="634079"/>
                      </a:lnTo>
                      <a:lnTo>
                        <a:pt x="1843131" y="667679"/>
                      </a:lnTo>
                      <a:lnTo>
                        <a:pt x="1894758" y="634080"/>
                      </a:lnTo>
                      <a:close/>
                      <a:moveTo>
                        <a:pt x="1707482" y="600481"/>
                      </a:moveTo>
                      <a:lnTo>
                        <a:pt x="1655854" y="634080"/>
                      </a:lnTo>
                      <a:lnTo>
                        <a:pt x="1707480" y="667679"/>
                      </a:lnTo>
                      <a:lnTo>
                        <a:pt x="1759107" y="634079"/>
                      </a:lnTo>
                      <a:close/>
                      <a:moveTo>
                        <a:pt x="1571830" y="600481"/>
                      </a:moveTo>
                      <a:lnTo>
                        <a:pt x="1520204" y="634080"/>
                      </a:lnTo>
                      <a:lnTo>
                        <a:pt x="1571830" y="667679"/>
                      </a:lnTo>
                      <a:lnTo>
                        <a:pt x="1623457" y="634080"/>
                      </a:lnTo>
                      <a:close/>
                      <a:moveTo>
                        <a:pt x="961405" y="556341"/>
                      </a:moveTo>
                      <a:lnTo>
                        <a:pt x="909777" y="589940"/>
                      </a:lnTo>
                      <a:lnTo>
                        <a:pt x="961407" y="623539"/>
                      </a:lnTo>
                      <a:lnTo>
                        <a:pt x="1013036" y="589939"/>
                      </a:lnTo>
                      <a:close/>
                      <a:moveTo>
                        <a:pt x="690109" y="556341"/>
                      </a:moveTo>
                      <a:lnTo>
                        <a:pt x="638480" y="589941"/>
                      </a:lnTo>
                      <a:lnTo>
                        <a:pt x="690105" y="623539"/>
                      </a:lnTo>
                      <a:lnTo>
                        <a:pt x="741734" y="589940"/>
                      </a:lnTo>
                      <a:close/>
                      <a:moveTo>
                        <a:pt x="554460" y="556341"/>
                      </a:moveTo>
                      <a:lnTo>
                        <a:pt x="502832" y="589940"/>
                      </a:lnTo>
                      <a:lnTo>
                        <a:pt x="554459" y="623539"/>
                      </a:lnTo>
                      <a:lnTo>
                        <a:pt x="606084" y="589941"/>
                      </a:lnTo>
                      <a:close/>
                      <a:moveTo>
                        <a:pt x="418807" y="556341"/>
                      </a:moveTo>
                      <a:lnTo>
                        <a:pt x="367179" y="589940"/>
                      </a:lnTo>
                      <a:lnTo>
                        <a:pt x="418806" y="623541"/>
                      </a:lnTo>
                      <a:lnTo>
                        <a:pt x="470434" y="589940"/>
                      </a:lnTo>
                      <a:close/>
                      <a:moveTo>
                        <a:pt x="283152" y="556341"/>
                      </a:moveTo>
                      <a:lnTo>
                        <a:pt x="231529" y="589939"/>
                      </a:lnTo>
                      <a:lnTo>
                        <a:pt x="283156" y="623539"/>
                      </a:lnTo>
                      <a:lnTo>
                        <a:pt x="334785" y="589941"/>
                      </a:lnTo>
                      <a:close/>
                      <a:moveTo>
                        <a:pt x="1232703" y="556341"/>
                      </a:moveTo>
                      <a:lnTo>
                        <a:pt x="1181078" y="589940"/>
                      </a:lnTo>
                      <a:lnTo>
                        <a:pt x="1232702" y="623538"/>
                      </a:lnTo>
                      <a:lnTo>
                        <a:pt x="1284329" y="589939"/>
                      </a:lnTo>
                      <a:close/>
                      <a:moveTo>
                        <a:pt x="1097059" y="556341"/>
                      </a:moveTo>
                      <a:lnTo>
                        <a:pt x="1045436" y="589939"/>
                      </a:lnTo>
                      <a:lnTo>
                        <a:pt x="1097059" y="623539"/>
                      </a:lnTo>
                      <a:lnTo>
                        <a:pt x="1148681" y="589940"/>
                      </a:lnTo>
                      <a:close/>
                      <a:moveTo>
                        <a:pt x="825758" y="556341"/>
                      </a:moveTo>
                      <a:lnTo>
                        <a:pt x="774129" y="589940"/>
                      </a:lnTo>
                      <a:lnTo>
                        <a:pt x="825758" y="623539"/>
                      </a:lnTo>
                      <a:lnTo>
                        <a:pt x="877384" y="589940"/>
                      </a:lnTo>
                      <a:close/>
                      <a:moveTo>
                        <a:pt x="2317910" y="556340"/>
                      </a:moveTo>
                      <a:lnTo>
                        <a:pt x="2266283" y="589939"/>
                      </a:lnTo>
                      <a:lnTo>
                        <a:pt x="2317908" y="623537"/>
                      </a:lnTo>
                      <a:lnTo>
                        <a:pt x="2369535" y="589938"/>
                      </a:lnTo>
                      <a:close/>
                      <a:moveTo>
                        <a:pt x="2046608" y="556340"/>
                      </a:moveTo>
                      <a:lnTo>
                        <a:pt x="1994980" y="589939"/>
                      </a:lnTo>
                      <a:lnTo>
                        <a:pt x="2046607" y="623538"/>
                      </a:lnTo>
                      <a:lnTo>
                        <a:pt x="2098235" y="589939"/>
                      </a:lnTo>
                      <a:close/>
                      <a:moveTo>
                        <a:pt x="1775306" y="556340"/>
                      </a:moveTo>
                      <a:lnTo>
                        <a:pt x="1723679" y="589939"/>
                      </a:lnTo>
                      <a:lnTo>
                        <a:pt x="1775306" y="623538"/>
                      </a:lnTo>
                      <a:lnTo>
                        <a:pt x="1826933" y="589939"/>
                      </a:lnTo>
                      <a:close/>
                      <a:moveTo>
                        <a:pt x="1504005" y="556340"/>
                      </a:moveTo>
                      <a:lnTo>
                        <a:pt x="1452378" y="589940"/>
                      </a:lnTo>
                      <a:lnTo>
                        <a:pt x="1504004" y="623538"/>
                      </a:lnTo>
                      <a:lnTo>
                        <a:pt x="1555631" y="589938"/>
                      </a:lnTo>
                      <a:close/>
                      <a:moveTo>
                        <a:pt x="147507" y="556340"/>
                      </a:moveTo>
                      <a:lnTo>
                        <a:pt x="95878" y="589941"/>
                      </a:lnTo>
                      <a:lnTo>
                        <a:pt x="147503" y="623539"/>
                      </a:lnTo>
                      <a:lnTo>
                        <a:pt x="199131" y="589939"/>
                      </a:lnTo>
                      <a:close/>
                      <a:moveTo>
                        <a:pt x="2182258" y="556339"/>
                      </a:moveTo>
                      <a:lnTo>
                        <a:pt x="2130630" y="589938"/>
                      </a:lnTo>
                      <a:lnTo>
                        <a:pt x="2182258" y="623538"/>
                      </a:lnTo>
                      <a:lnTo>
                        <a:pt x="2233887" y="589939"/>
                      </a:lnTo>
                      <a:close/>
                      <a:moveTo>
                        <a:pt x="1910956" y="556339"/>
                      </a:moveTo>
                      <a:lnTo>
                        <a:pt x="1859328" y="589938"/>
                      </a:lnTo>
                      <a:lnTo>
                        <a:pt x="1910956" y="623538"/>
                      </a:lnTo>
                      <a:lnTo>
                        <a:pt x="1962584" y="589939"/>
                      </a:lnTo>
                      <a:close/>
                      <a:moveTo>
                        <a:pt x="1639655" y="556339"/>
                      </a:moveTo>
                      <a:lnTo>
                        <a:pt x="1588028" y="589939"/>
                      </a:lnTo>
                      <a:lnTo>
                        <a:pt x="1639655" y="623538"/>
                      </a:lnTo>
                      <a:lnTo>
                        <a:pt x="1691282" y="589939"/>
                      </a:lnTo>
                      <a:close/>
                      <a:moveTo>
                        <a:pt x="1368354" y="556339"/>
                      </a:moveTo>
                      <a:lnTo>
                        <a:pt x="1316727" y="589939"/>
                      </a:lnTo>
                      <a:lnTo>
                        <a:pt x="1368355" y="623539"/>
                      </a:lnTo>
                      <a:lnTo>
                        <a:pt x="1419983" y="589940"/>
                      </a:lnTo>
                      <a:close/>
                      <a:moveTo>
                        <a:pt x="1029236" y="512200"/>
                      </a:moveTo>
                      <a:lnTo>
                        <a:pt x="977609" y="545799"/>
                      </a:lnTo>
                      <a:lnTo>
                        <a:pt x="1029236" y="579397"/>
                      </a:lnTo>
                      <a:lnTo>
                        <a:pt x="1080862" y="545798"/>
                      </a:lnTo>
                      <a:close/>
                      <a:moveTo>
                        <a:pt x="215330" y="512200"/>
                      </a:moveTo>
                      <a:lnTo>
                        <a:pt x="163704" y="545799"/>
                      </a:lnTo>
                      <a:lnTo>
                        <a:pt x="215331" y="579397"/>
                      </a:lnTo>
                      <a:lnTo>
                        <a:pt x="266955" y="545799"/>
                      </a:lnTo>
                      <a:close/>
                      <a:moveTo>
                        <a:pt x="757935" y="512200"/>
                      </a:moveTo>
                      <a:lnTo>
                        <a:pt x="706307" y="545799"/>
                      </a:lnTo>
                      <a:lnTo>
                        <a:pt x="757932" y="579399"/>
                      </a:lnTo>
                      <a:lnTo>
                        <a:pt x="809557" y="545799"/>
                      </a:lnTo>
                      <a:close/>
                      <a:moveTo>
                        <a:pt x="486631" y="512200"/>
                      </a:moveTo>
                      <a:lnTo>
                        <a:pt x="435005" y="545799"/>
                      </a:lnTo>
                      <a:lnTo>
                        <a:pt x="486633" y="579398"/>
                      </a:lnTo>
                      <a:lnTo>
                        <a:pt x="538259" y="545799"/>
                      </a:lnTo>
                      <a:close/>
                      <a:moveTo>
                        <a:pt x="1300530" y="512199"/>
                      </a:moveTo>
                      <a:lnTo>
                        <a:pt x="1248903" y="545799"/>
                      </a:lnTo>
                      <a:lnTo>
                        <a:pt x="1300527" y="579397"/>
                      </a:lnTo>
                      <a:lnTo>
                        <a:pt x="1352155" y="545797"/>
                      </a:lnTo>
                      <a:close/>
                      <a:moveTo>
                        <a:pt x="1164877" y="512199"/>
                      </a:moveTo>
                      <a:lnTo>
                        <a:pt x="1113251" y="545798"/>
                      </a:lnTo>
                      <a:lnTo>
                        <a:pt x="1164879" y="579397"/>
                      </a:lnTo>
                      <a:lnTo>
                        <a:pt x="1216505" y="545798"/>
                      </a:lnTo>
                      <a:close/>
                      <a:moveTo>
                        <a:pt x="893580" y="512199"/>
                      </a:moveTo>
                      <a:lnTo>
                        <a:pt x="841957" y="545799"/>
                      </a:lnTo>
                      <a:lnTo>
                        <a:pt x="893580" y="579398"/>
                      </a:lnTo>
                      <a:lnTo>
                        <a:pt x="945208" y="545799"/>
                      </a:lnTo>
                      <a:close/>
                      <a:moveTo>
                        <a:pt x="622281" y="512199"/>
                      </a:moveTo>
                      <a:lnTo>
                        <a:pt x="570655" y="545799"/>
                      </a:lnTo>
                      <a:lnTo>
                        <a:pt x="622283" y="579399"/>
                      </a:lnTo>
                      <a:lnTo>
                        <a:pt x="673913" y="545799"/>
                      </a:lnTo>
                      <a:close/>
                      <a:moveTo>
                        <a:pt x="350981" y="512199"/>
                      </a:moveTo>
                      <a:lnTo>
                        <a:pt x="299352" y="545798"/>
                      </a:lnTo>
                      <a:lnTo>
                        <a:pt x="350979" y="579399"/>
                      </a:lnTo>
                      <a:lnTo>
                        <a:pt x="402609" y="545799"/>
                      </a:lnTo>
                      <a:close/>
                      <a:moveTo>
                        <a:pt x="1843132" y="512199"/>
                      </a:moveTo>
                      <a:lnTo>
                        <a:pt x="1791504" y="545798"/>
                      </a:lnTo>
                      <a:lnTo>
                        <a:pt x="1843130" y="579397"/>
                      </a:lnTo>
                      <a:lnTo>
                        <a:pt x="1894758" y="545797"/>
                      </a:lnTo>
                      <a:close/>
                      <a:moveTo>
                        <a:pt x="1571832" y="512199"/>
                      </a:moveTo>
                      <a:lnTo>
                        <a:pt x="1520204" y="545798"/>
                      </a:lnTo>
                      <a:lnTo>
                        <a:pt x="1571829" y="579397"/>
                      </a:lnTo>
                      <a:lnTo>
                        <a:pt x="1623456" y="545797"/>
                      </a:lnTo>
                      <a:close/>
                      <a:moveTo>
                        <a:pt x="2250083" y="512198"/>
                      </a:moveTo>
                      <a:lnTo>
                        <a:pt x="2198457" y="545797"/>
                      </a:lnTo>
                      <a:lnTo>
                        <a:pt x="2250085" y="579396"/>
                      </a:lnTo>
                      <a:lnTo>
                        <a:pt x="2301711" y="545798"/>
                      </a:lnTo>
                      <a:close/>
                      <a:moveTo>
                        <a:pt x="2114434" y="512198"/>
                      </a:moveTo>
                      <a:lnTo>
                        <a:pt x="2062806" y="545798"/>
                      </a:lnTo>
                      <a:lnTo>
                        <a:pt x="2114433" y="579396"/>
                      </a:lnTo>
                      <a:lnTo>
                        <a:pt x="2166060" y="545797"/>
                      </a:lnTo>
                      <a:close/>
                      <a:moveTo>
                        <a:pt x="1707480" y="512198"/>
                      </a:moveTo>
                      <a:lnTo>
                        <a:pt x="1655854" y="545797"/>
                      </a:lnTo>
                      <a:lnTo>
                        <a:pt x="1707481" y="579397"/>
                      </a:lnTo>
                      <a:lnTo>
                        <a:pt x="1759107" y="545798"/>
                      </a:lnTo>
                      <a:close/>
                      <a:moveTo>
                        <a:pt x="1436179" y="512198"/>
                      </a:moveTo>
                      <a:lnTo>
                        <a:pt x="1384552" y="545797"/>
                      </a:lnTo>
                      <a:lnTo>
                        <a:pt x="1436180" y="579398"/>
                      </a:lnTo>
                      <a:lnTo>
                        <a:pt x="1487807" y="545798"/>
                      </a:lnTo>
                      <a:close/>
                      <a:moveTo>
                        <a:pt x="1978782" y="512198"/>
                      </a:moveTo>
                      <a:lnTo>
                        <a:pt x="1927154" y="545797"/>
                      </a:lnTo>
                      <a:lnTo>
                        <a:pt x="1978783" y="579396"/>
                      </a:lnTo>
                      <a:lnTo>
                        <a:pt x="2030409" y="545798"/>
                      </a:lnTo>
                      <a:close/>
                      <a:moveTo>
                        <a:pt x="825758" y="468059"/>
                      </a:moveTo>
                      <a:lnTo>
                        <a:pt x="774129" y="501657"/>
                      </a:lnTo>
                      <a:lnTo>
                        <a:pt x="825758" y="535256"/>
                      </a:lnTo>
                      <a:lnTo>
                        <a:pt x="877384" y="501658"/>
                      </a:lnTo>
                      <a:close/>
                      <a:moveTo>
                        <a:pt x="1910957" y="468058"/>
                      </a:moveTo>
                      <a:lnTo>
                        <a:pt x="1859330" y="501657"/>
                      </a:lnTo>
                      <a:lnTo>
                        <a:pt x="1910956" y="535255"/>
                      </a:lnTo>
                      <a:lnTo>
                        <a:pt x="1962583" y="501656"/>
                      </a:lnTo>
                      <a:close/>
                      <a:moveTo>
                        <a:pt x="1639656" y="468058"/>
                      </a:moveTo>
                      <a:lnTo>
                        <a:pt x="1588030" y="501656"/>
                      </a:lnTo>
                      <a:lnTo>
                        <a:pt x="1639655" y="535255"/>
                      </a:lnTo>
                      <a:lnTo>
                        <a:pt x="1691281" y="501656"/>
                      </a:lnTo>
                      <a:close/>
                      <a:moveTo>
                        <a:pt x="1368355" y="468058"/>
                      </a:moveTo>
                      <a:lnTo>
                        <a:pt x="1316728" y="501657"/>
                      </a:lnTo>
                      <a:lnTo>
                        <a:pt x="1368354" y="535255"/>
                      </a:lnTo>
                      <a:lnTo>
                        <a:pt x="1419980" y="501656"/>
                      </a:lnTo>
                      <a:close/>
                      <a:moveTo>
                        <a:pt x="1097059" y="468058"/>
                      </a:moveTo>
                      <a:lnTo>
                        <a:pt x="1045435" y="501659"/>
                      </a:lnTo>
                      <a:lnTo>
                        <a:pt x="1097059" y="535256"/>
                      </a:lnTo>
                      <a:lnTo>
                        <a:pt x="1148680" y="501657"/>
                      </a:lnTo>
                      <a:close/>
                      <a:moveTo>
                        <a:pt x="961408" y="468058"/>
                      </a:moveTo>
                      <a:lnTo>
                        <a:pt x="909777" y="501658"/>
                      </a:lnTo>
                      <a:lnTo>
                        <a:pt x="961407" y="535256"/>
                      </a:lnTo>
                      <a:lnTo>
                        <a:pt x="1013036" y="501658"/>
                      </a:lnTo>
                      <a:close/>
                      <a:moveTo>
                        <a:pt x="554460" y="468058"/>
                      </a:moveTo>
                      <a:lnTo>
                        <a:pt x="502829" y="501657"/>
                      </a:lnTo>
                      <a:lnTo>
                        <a:pt x="554460" y="535258"/>
                      </a:lnTo>
                      <a:lnTo>
                        <a:pt x="606087" y="501657"/>
                      </a:lnTo>
                      <a:close/>
                      <a:moveTo>
                        <a:pt x="418806" y="468058"/>
                      </a:moveTo>
                      <a:lnTo>
                        <a:pt x="367181" y="501657"/>
                      </a:lnTo>
                      <a:lnTo>
                        <a:pt x="418809" y="535256"/>
                      </a:lnTo>
                      <a:lnTo>
                        <a:pt x="470432" y="501658"/>
                      </a:lnTo>
                      <a:close/>
                      <a:moveTo>
                        <a:pt x="283156" y="468058"/>
                      </a:moveTo>
                      <a:lnTo>
                        <a:pt x="231530" y="501658"/>
                      </a:lnTo>
                      <a:lnTo>
                        <a:pt x="283152" y="535257"/>
                      </a:lnTo>
                      <a:lnTo>
                        <a:pt x="334785" y="501657"/>
                      </a:lnTo>
                      <a:close/>
                      <a:moveTo>
                        <a:pt x="147504" y="468058"/>
                      </a:moveTo>
                      <a:lnTo>
                        <a:pt x="95879" y="501657"/>
                      </a:lnTo>
                      <a:lnTo>
                        <a:pt x="147506" y="535256"/>
                      </a:lnTo>
                      <a:lnTo>
                        <a:pt x="199131" y="501657"/>
                      </a:lnTo>
                      <a:close/>
                      <a:moveTo>
                        <a:pt x="2182258" y="468058"/>
                      </a:moveTo>
                      <a:lnTo>
                        <a:pt x="2130633" y="501656"/>
                      </a:lnTo>
                      <a:lnTo>
                        <a:pt x="2182258" y="535255"/>
                      </a:lnTo>
                      <a:lnTo>
                        <a:pt x="2233885" y="501656"/>
                      </a:lnTo>
                      <a:close/>
                      <a:moveTo>
                        <a:pt x="690106" y="468058"/>
                      </a:moveTo>
                      <a:lnTo>
                        <a:pt x="638480" y="501657"/>
                      </a:lnTo>
                      <a:lnTo>
                        <a:pt x="690110" y="535257"/>
                      </a:lnTo>
                      <a:lnTo>
                        <a:pt x="741734" y="501657"/>
                      </a:lnTo>
                      <a:close/>
                      <a:moveTo>
                        <a:pt x="2046608" y="468057"/>
                      </a:moveTo>
                      <a:lnTo>
                        <a:pt x="1994980" y="501656"/>
                      </a:lnTo>
                      <a:lnTo>
                        <a:pt x="2046608" y="535255"/>
                      </a:lnTo>
                      <a:lnTo>
                        <a:pt x="2098236" y="501656"/>
                      </a:lnTo>
                      <a:close/>
                      <a:moveTo>
                        <a:pt x="1775307" y="468057"/>
                      </a:moveTo>
                      <a:lnTo>
                        <a:pt x="1723678" y="501657"/>
                      </a:lnTo>
                      <a:lnTo>
                        <a:pt x="1775306" y="535255"/>
                      </a:lnTo>
                      <a:lnTo>
                        <a:pt x="1826933" y="501656"/>
                      </a:lnTo>
                      <a:close/>
                      <a:moveTo>
                        <a:pt x="1504005" y="468057"/>
                      </a:moveTo>
                      <a:lnTo>
                        <a:pt x="1452377" y="501656"/>
                      </a:lnTo>
                      <a:lnTo>
                        <a:pt x="1504006" y="535256"/>
                      </a:lnTo>
                      <a:lnTo>
                        <a:pt x="1555633" y="501656"/>
                      </a:lnTo>
                      <a:close/>
                      <a:moveTo>
                        <a:pt x="1232704" y="468057"/>
                      </a:moveTo>
                      <a:lnTo>
                        <a:pt x="1181076" y="501657"/>
                      </a:lnTo>
                      <a:lnTo>
                        <a:pt x="1232703" y="535256"/>
                      </a:lnTo>
                      <a:lnTo>
                        <a:pt x="1284331" y="501656"/>
                      </a:lnTo>
                      <a:close/>
                      <a:moveTo>
                        <a:pt x="893580" y="423917"/>
                      </a:moveTo>
                      <a:lnTo>
                        <a:pt x="841957" y="457516"/>
                      </a:lnTo>
                      <a:lnTo>
                        <a:pt x="893577" y="491116"/>
                      </a:lnTo>
                      <a:lnTo>
                        <a:pt x="945208" y="457516"/>
                      </a:lnTo>
                      <a:close/>
                      <a:moveTo>
                        <a:pt x="622283" y="423917"/>
                      </a:moveTo>
                      <a:lnTo>
                        <a:pt x="570659" y="457517"/>
                      </a:lnTo>
                      <a:lnTo>
                        <a:pt x="622282" y="491116"/>
                      </a:lnTo>
                      <a:lnTo>
                        <a:pt x="673909" y="457516"/>
                      </a:lnTo>
                      <a:close/>
                      <a:moveTo>
                        <a:pt x="350979" y="423917"/>
                      </a:moveTo>
                      <a:lnTo>
                        <a:pt x="299352" y="457516"/>
                      </a:lnTo>
                      <a:lnTo>
                        <a:pt x="350981" y="491115"/>
                      </a:lnTo>
                      <a:lnTo>
                        <a:pt x="402605" y="457517"/>
                      </a:lnTo>
                      <a:close/>
                      <a:moveTo>
                        <a:pt x="757929" y="423917"/>
                      </a:moveTo>
                      <a:lnTo>
                        <a:pt x="706307" y="457516"/>
                      </a:lnTo>
                      <a:lnTo>
                        <a:pt x="757935" y="491116"/>
                      </a:lnTo>
                      <a:lnTo>
                        <a:pt x="809561" y="457516"/>
                      </a:lnTo>
                      <a:close/>
                      <a:moveTo>
                        <a:pt x="215330" y="423917"/>
                      </a:moveTo>
                      <a:lnTo>
                        <a:pt x="163703" y="457517"/>
                      </a:lnTo>
                      <a:lnTo>
                        <a:pt x="215328" y="491116"/>
                      </a:lnTo>
                      <a:lnTo>
                        <a:pt x="266955" y="457516"/>
                      </a:lnTo>
                      <a:close/>
                      <a:moveTo>
                        <a:pt x="1571830" y="423916"/>
                      </a:moveTo>
                      <a:lnTo>
                        <a:pt x="1520204" y="457515"/>
                      </a:lnTo>
                      <a:lnTo>
                        <a:pt x="1571832" y="491114"/>
                      </a:lnTo>
                      <a:lnTo>
                        <a:pt x="1623458" y="457516"/>
                      </a:lnTo>
                      <a:close/>
                      <a:moveTo>
                        <a:pt x="1300529" y="423916"/>
                      </a:moveTo>
                      <a:lnTo>
                        <a:pt x="1248902" y="457516"/>
                      </a:lnTo>
                      <a:lnTo>
                        <a:pt x="1300529" y="491115"/>
                      </a:lnTo>
                      <a:lnTo>
                        <a:pt x="1352156" y="457516"/>
                      </a:lnTo>
                      <a:close/>
                      <a:moveTo>
                        <a:pt x="1029239" y="423916"/>
                      </a:moveTo>
                      <a:lnTo>
                        <a:pt x="977606" y="457517"/>
                      </a:lnTo>
                      <a:lnTo>
                        <a:pt x="1029234" y="491116"/>
                      </a:lnTo>
                      <a:lnTo>
                        <a:pt x="1080866" y="457516"/>
                      </a:lnTo>
                      <a:close/>
                      <a:moveTo>
                        <a:pt x="486633" y="423916"/>
                      </a:moveTo>
                      <a:lnTo>
                        <a:pt x="435007" y="457517"/>
                      </a:lnTo>
                      <a:lnTo>
                        <a:pt x="486631" y="491116"/>
                      </a:lnTo>
                      <a:lnTo>
                        <a:pt x="538259" y="457516"/>
                      </a:lnTo>
                      <a:close/>
                      <a:moveTo>
                        <a:pt x="1843131" y="423916"/>
                      </a:moveTo>
                      <a:lnTo>
                        <a:pt x="1791505" y="457516"/>
                      </a:lnTo>
                      <a:lnTo>
                        <a:pt x="1843132" y="491114"/>
                      </a:lnTo>
                      <a:lnTo>
                        <a:pt x="1894758" y="457516"/>
                      </a:lnTo>
                      <a:close/>
                      <a:moveTo>
                        <a:pt x="1707482" y="423916"/>
                      </a:moveTo>
                      <a:lnTo>
                        <a:pt x="1655854" y="457516"/>
                      </a:lnTo>
                      <a:lnTo>
                        <a:pt x="1707480" y="491114"/>
                      </a:lnTo>
                      <a:lnTo>
                        <a:pt x="1759108" y="457515"/>
                      </a:lnTo>
                      <a:close/>
                      <a:moveTo>
                        <a:pt x="1436181" y="423916"/>
                      </a:moveTo>
                      <a:lnTo>
                        <a:pt x="1384552" y="457516"/>
                      </a:lnTo>
                      <a:lnTo>
                        <a:pt x="1436178" y="491115"/>
                      </a:lnTo>
                      <a:lnTo>
                        <a:pt x="1487806" y="457514"/>
                      </a:lnTo>
                      <a:close/>
                      <a:moveTo>
                        <a:pt x="1164879" y="423916"/>
                      </a:moveTo>
                      <a:lnTo>
                        <a:pt x="1113251" y="457516"/>
                      </a:lnTo>
                      <a:lnTo>
                        <a:pt x="1164877" y="491115"/>
                      </a:lnTo>
                      <a:lnTo>
                        <a:pt x="1216505" y="457516"/>
                      </a:lnTo>
                      <a:close/>
                      <a:moveTo>
                        <a:pt x="1978783" y="423915"/>
                      </a:moveTo>
                      <a:lnTo>
                        <a:pt x="1927155" y="457516"/>
                      </a:lnTo>
                      <a:lnTo>
                        <a:pt x="1978782" y="491114"/>
                      </a:lnTo>
                      <a:lnTo>
                        <a:pt x="2030411" y="457514"/>
                      </a:lnTo>
                      <a:close/>
                      <a:moveTo>
                        <a:pt x="2250085" y="423915"/>
                      </a:moveTo>
                      <a:lnTo>
                        <a:pt x="2198458" y="457516"/>
                      </a:lnTo>
                      <a:lnTo>
                        <a:pt x="2250083" y="491114"/>
                      </a:lnTo>
                      <a:lnTo>
                        <a:pt x="2301711" y="457515"/>
                      </a:lnTo>
                      <a:close/>
                      <a:moveTo>
                        <a:pt x="2114433" y="423915"/>
                      </a:moveTo>
                      <a:lnTo>
                        <a:pt x="2062806" y="457514"/>
                      </a:lnTo>
                      <a:lnTo>
                        <a:pt x="2114434" y="491114"/>
                      </a:lnTo>
                      <a:lnTo>
                        <a:pt x="2166060" y="457516"/>
                      </a:lnTo>
                      <a:close/>
                      <a:moveTo>
                        <a:pt x="1097059" y="379774"/>
                      </a:moveTo>
                      <a:lnTo>
                        <a:pt x="1045436" y="413375"/>
                      </a:lnTo>
                      <a:lnTo>
                        <a:pt x="1097059" y="446974"/>
                      </a:lnTo>
                      <a:lnTo>
                        <a:pt x="1148681" y="413375"/>
                      </a:lnTo>
                      <a:close/>
                      <a:moveTo>
                        <a:pt x="961408" y="379774"/>
                      </a:moveTo>
                      <a:lnTo>
                        <a:pt x="909777" y="413376"/>
                      </a:lnTo>
                      <a:lnTo>
                        <a:pt x="961405" y="446973"/>
                      </a:lnTo>
                      <a:lnTo>
                        <a:pt x="1013036" y="413375"/>
                      </a:lnTo>
                      <a:close/>
                      <a:moveTo>
                        <a:pt x="418809" y="379774"/>
                      </a:moveTo>
                      <a:lnTo>
                        <a:pt x="367179" y="413375"/>
                      </a:lnTo>
                      <a:lnTo>
                        <a:pt x="418806" y="446973"/>
                      </a:lnTo>
                      <a:lnTo>
                        <a:pt x="470434" y="413374"/>
                      </a:lnTo>
                      <a:close/>
                      <a:moveTo>
                        <a:pt x="2046608" y="379774"/>
                      </a:moveTo>
                      <a:lnTo>
                        <a:pt x="1994981" y="413373"/>
                      </a:lnTo>
                      <a:lnTo>
                        <a:pt x="2046608" y="446973"/>
                      </a:lnTo>
                      <a:lnTo>
                        <a:pt x="2098235" y="413373"/>
                      </a:lnTo>
                      <a:close/>
                      <a:moveTo>
                        <a:pt x="1775307" y="379774"/>
                      </a:moveTo>
                      <a:lnTo>
                        <a:pt x="1723680" y="413373"/>
                      </a:lnTo>
                      <a:lnTo>
                        <a:pt x="1775306" y="446973"/>
                      </a:lnTo>
                      <a:lnTo>
                        <a:pt x="1826933" y="413373"/>
                      </a:lnTo>
                      <a:close/>
                      <a:moveTo>
                        <a:pt x="1504005" y="379774"/>
                      </a:moveTo>
                      <a:lnTo>
                        <a:pt x="1452380" y="413373"/>
                      </a:lnTo>
                      <a:lnTo>
                        <a:pt x="1504005" y="446973"/>
                      </a:lnTo>
                      <a:lnTo>
                        <a:pt x="1555631" y="413373"/>
                      </a:lnTo>
                      <a:close/>
                      <a:moveTo>
                        <a:pt x="1232704" y="379774"/>
                      </a:moveTo>
                      <a:lnTo>
                        <a:pt x="1181078" y="413374"/>
                      </a:lnTo>
                      <a:lnTo>
                        <a:pt x="1232703" y="446973"/>
                      </a:lnTo>
                      <a:lnTo>
                        <a:pt x="1284329" y="413374"/>
                      </a:lnTo>
                      <a:close/>
                      <a:moveTo>
                        <a:pt x="690106" y="379774"/>
                      </a:moveTo>
                      <a:lnTo>
                        <a:pt x="638480" y="413374"/>
                      </a:lnTo>
                      <a:lnTo>
                        <a:pt x="690106" y="446973"/>
                      </a:lnTo>
                      <a:lnTo>
                        <a:pt x="741734" y="413374"/>
                      </a:lnTo>
                      <a:close/>
                      <a:moveTo>
                        <a:pt x="554460" y="379774"/>
                      </a:moveTo>
                      <a:lnTo>
                        <a:pt x="502832" y="413374"/>
                      </a:lnTo>
                      <a:lnTo>
                        <a:pt x="554460" y="446974"/>
                      </a:lnTo>
                      <a:lnTo>
                        <a:pt x="606084" y="413374"/>
                      </a:lnTo>
                      <a:close/>
                      <a:moveTo>
                        <a:pt x="283152" y="379774"/>
                      </a:moveTo>
                      <a:lnTo>
                        <a:pt x="231529" y="413374"/>
                      </a:lnTo>
                      <a:lnTo>
                        <a:pt x="283152" y="446974"/>
                      </a:lnTo>
                      <a:lnTo>
                        <a:pt x="334780" y="413374"/>
                      </a:lnTo>
                      <a:close/>
                      <a:moveTo>
                        <a:pt x="1910957" y="379773"/>
                      </a:moveTo>
                      <a:lnTo>
                        <a:pt x="1859330" y="413373"/>
                      </a:lnTo>
                      <a:lnTo>
                        <a:pt x="1910957" y="446973"/>
                      </a:lnTo>
                      <a:lnTo>
                        <a:pt x="1962584" y="413373"/>
                      </a:lnTo>
                      <a:close/>
                      <a:moveTo>
                        <a:pt x="1639656" y="379773"/>
                      </a:moveTo>
                      <a:lnTo>
                        <a:pt x="1588028" y="413374"/>
                      </a:lnTo>
                      <a:lnTo>
                        <a:pt x="1639656" y="446974"/>
                      </a:lnTo>
                      <a:lnTo>
                        <a:pt x="1691284" y="413373"/>
                      </a:lnTo>
                      <a:close/>
                      <a:moveTo>
                        <a:pt x="1368355" y="379773"/>
                      </a:moveTo>
                      <a:lnTo>
                        <a:pt x="1316727" y="413374"/>
                      </a:lnTo>
                      <a:lnTo>
                        <a:pt x="1368355" y="446973"/>
                      </a:lnTo>
                      <a:lnTo>
                        <a:pt x="1419982" y="413373"/>
                      </a:lnTo>
                      <a:close/>
                      <a:moveTo>
                        <a:pt x="825754" y="379773"/>
                      </a:moveTo>
                      <a:lnTo>
                        <a:pt x="774129" y="413374"/>
                      </a:lnTo>
                      <a:lnTo>
                        <a:pt x="825758" y="446974"/>
                      </a:lnTo>
                      <a:lnTo>
                        <a:pt x="877384" y="413376"/>
                      </a:lnTo>
                      <a:close/>
                      <a:moveTo>
                        <a:pt x="2182257" y="379771"/>
                      </a:moveTo>
                      <a:lnTo>
                        <a:pt x="2130630" y="413373"/>
                      </a:lnTo>
                      <a:lnTo>
                        <a:pt x="2182258" y="446973"/>
                      </a:lnTo>
                      <a:lnTo>
                        <a:pt x="2233887" y="413373"/>
                      </a:lnTo>
                      <a:close/>
                      <a:moveTo>
                        <a:pt x="1029236" y="335633"/>
                      </a:moveTo>
                      <a:lnTo>
                        <a:pt x="977609" y="369233"/>
                      </a:lnTo>
                      <a:lnTo>
                        <a:pt x="1029239" y="402832"/>
                      </a:lnTo>
                      <a:lnTo>
                        <a:pt x="1080862" y="369232"/>
                      </a:lnTo>
                      <a:close/>
                      <a:moveTo>
                        <a:pt x="757935" y="335633"/>
                      </a:moveTo>
                      <a:lnTo>
                        <a:pt x="706307" y="369233"/>
                      </a:lnTo>
                      <a:lnTo>
                        <a:pt x="757929" y="402832"/>
                      </a:lnTo>
                      <a:lnTo>
                        <a:pt x="809558" y="369233"/>
                      </a:lnTo>
                      <a:close/>
                      <a:moveTo>
                        <a:pt x="486631" y="335632"/>
                      </a:moveTo>
                      <a:lnTo>
                        <a:pt x="435005" y="369232"/>
                      </a:lnTo>
                      <a:lnTo>
                        <a:pt x="486633" y="402832"/>
                      </a:lnTo>
                      <a:lnTo>
                        <a:pt x="538259" y="369233"/>
                      </a:lnTo>
                      <a:close/>
                      <a:moveTo>
                        <a:pt x="1571832" y="335632"/>
                      </a:moveTo>
                      <a:lnTo>
                        <a:pt x="1520204" y="369232"/>
                      </a:lnTo>
                      <a:lnTo>
                        <a:pt x="1571829" y="402830"/>
                      </a:lnTo>
                      <a:lnTo>
                        <a:pt x="1623457" y="369229"/>
                      </a:lnTo>
                      <a:close/>
                      <a:moveTo>
                        <a:pt x="1300531" y="335632"/>
                      </a:moveTo>
                      <a:lnTo>
                        <a:pt x="1248902" y="369233"/>
                      </a:lnTo>
                      <a:lnTo>
                        <a:pt x="1300529" y="402831"/>
                      </a:lnTo>
                      <a:lnTo>
                        <a:pt x="1352156" y="369229"/>
                      </a:lnTo>
                      <a:close/>
                      <a:moveTo>
                        <a:pt x="2114433" y="335631"/>
                      </a:moveTo>
                      <a:lnTo>
                        <a:pt x="2062806" y="369229"/>
                      </a:lnTo>
                      <a:lnTo>
                        <a:pt x="2114433" y="402830"/>
                      </a:lnTo>
                      <a:lnTo>
                        <a:pt x="2166060" y="369229"/>
                      </a:lnTo>
                      <a:close/>
                      <a:moveTo>
                        <a:pt x="1707481" y="335631"/>
                      </a:moveTo>
                      <a:lnTo>
                        <a:pt x="1655854" y="369230"/>
                      </a:lnTo>
                      <a:lnTo>
                        <a:pt x="1707482" y="402832"/>
                      </a:lnTo>
                      <a:lnTo>
                        <a:pt x="1759109" y="369230"/>
                      </a:lnTo>
                      <a:close/>
                      <a:moveTo>
                        <a:pt x="1436179" y="335631"/>
                      </a:moveTo>
                      <a:lnTo>
                        <a:pt x="1384553" y="369230"/>
                      </a:lnTo>
                      <a:lnTo>
                        <a:pt x="1436180" y="402831"/>
                      </a:lnTo>
                      <a:lnTo>
                        <a:pt x="1487807" y="369230"/>
                      </a:lnTo>
                      <a:close/>
                      <a:moveTo>
                        <a:pt x="1164877" y="335631"/>
                      </a:moveTo>
                      <a:lnTo>
                        <a:pt x="1113252" y="369230"/>
                      </a:lnTo>
                      <a:lnTo>
                        <a:pt x="1164879" y="402832"/>
                      </a:lnTo>
                      <a:lnTo>
                        <a:pt x="1216505" y="369233"/>
                      </a:lnTo>
                      <a:close/>
                      <a:moveTo>
                        <a:pt x="893578" y="335631"/>
                      </a:moveTo>
                      <a:lnTo>
                        <a:pt x="841957" y="369231"/>
                      </a:lnTo>
                      <a:lnTo>
                        <a:pt x="893580" y="402833"/>
                      </a:lnTo>
                      <a:lnTo>
                        <a:pt x="945208" y="369233"/>
                      </a:lnTo>
                      <a:close/>
                      <a:moveTo>
                        <a:pt x="622281" y="335631"/>
                      </a:moveTo>
                      <a:lnTo>
                        <a:pt x="570655" y="369231"/>
                      </a:lnTo>
                      <a:lnTo>
                        <a:pt x="622283" y="402832"/>
                      </a:lnTo>
                      <a:lnTo>
                        <a:pt x="673911" y="369232"/>
                      </a:lnTo>
                      <a:close/>
                      <a:moveTo>
                        <a:pt x="350981" y="335631"/>
                      </a:moveTo>
                      <a:lnTo>
                        <a:pt x="299352" y="369233"/>
                      </a:lnTo>
                      <a:lnTo>
                        <a:pt x="350979" y="402832"/>
                      </a:lnTo>
                      <a:lnTo>
                        <a:pt x="402608" y="369231"/>
                      </a:lnTo>
                      <a:close/>
                      <a:moveTo>
                        <a:pt x="1978783" y="335631"/>
                      </a:moveTo>
                      <a:lnTo>
                        <a:pt x="1927156" y="369229"/>
                      </a:lnTo>
                      <a:lnTo>
                        <a:pt x="1978783" y="402830"/>
                      </a:lnTo>
                      <a:lnTo>
                        <a:pt x="2030410" y="369229"/>
                      </a:lnTo>
                      <a:close/>
                      <a:moveTo>
                        <a:pt x="1843133" y="335631"/>
                      </a:moveTo>
                      <a:lnTo>
                        <a:pt x="1791505" y="369231"/>
                      </a:lnTo>
                      <a:lnTo>
                        <a:pt x="1843130" y="402830"/>
                      </a:lnTo>
                      <a:lnTo>
                        <a:pt x="1894758" y="369229"/>
                      </a:lnTo>
                      <a:close/>
                      <a:moveTo>
                        <a:pt x="1368355" y="291493"/>
                      </a:moveTo>
                      <a:lnTo>
                        <a:pt x="1316729" y="325090"/>
                      </a:lnTo>
                      <a:lnTo>
                        <a:pt x="1368355" y="358689"/>
                      </a:lnTo>
                      <a:lnTo>
                        <a:pt x="1419980" y="325090"/>
                      </a:lnTo>
                      <a:close/>
                      <a:moveTo>
                        <a:pt x="1097059" y="291492"/>
                      </a:moveTo>
                      <a:lnTo>
                        <a:pt x="1045436" y="325091"/>
                      </a:lnTo>
                      <a:lnTo>
                        <a:pt x="1097059" y="358689"/>
                      </a:lnTo>
                      <a:lnTo>
                        <a:pt x="1148680" y="325090"/>
                      </a:lnTo>
                      <a:close/>
                      <a:moveTo>
                        <a:pt x="825758" y="291492"/>
                      </a:moveTo>
                      <a:lnTo>
                        <a:pt x="774129" y="325091"/>
                      </a:lnTo>
                      <a:lnTo>
                        <a:pt x="825754" y="358689"/>
                      </a:lnTo>
                      <a:lnTo>
                        <a:pt x="877384" y="325091"/>
                      </a:lnTo>
                      <a:close/>
                      <a:moveTo>
                        <a:pt x="1910957" y="291492"/>
                      </a:moveTo>
                      <a:lnTo>
                        <a:pt x="1859332" y="325090"/>
                      </a:lnTo>
                      <a:lnTo>
                        <a:pt x="1910956" y="358688"/>
                      </a:lnTo>
                      <a:lnTo>
                        <a:pt x="1962583" y="325089"/>
                      </a:lnTo>
                      <a:close/>
                      <a:moveTo>
                        <a:pt x="1639656" y="291492"/>
                      </a:moveTo>
                      <a:lnTo>
                        <a:pt x="1588030" y="325090"/>
                      </a:lnTo>
                      <a:lnTo>
                        <a:pt x="1639655" y="358688"/>
                      </a:lnTo>
                      <a:lnTo>
                        <a:pt x="1691282" y="325090"/>
                      </a:lnTo>
                      <a:close/>
                      <a:moveTo>
                        <a:pt x="690105" y="291492"/>
                      </a:moveTo>
                      <a:lnTo>
                        <a:pt x="638480" y="325090"/>
                      </a:lnTo>
                      <a:lnTo>
                        <a:pt x="690106" y="358689"/>
                      </a:lnTo>
                      <a:lnTo>
                        <a:pt x="741734" y="325090"/>
                      </a:lnTo>
                      <a:close/>
                      <a:moveTo>
                        <a:pt x="554459" y="291492"/>
                      </a:moveTo>
                      <a:lnTo>
                        <a:pt x="502829" y="325090"/>
                      </a:lnTo>
                      <a:lnTo>
                        <a:pt x="554459" y="358689"/>
                      </a:lnTo>
                      <a:lnTo>
                        <a:pt x="606084" y="325090"/>
                      </a:lnTo>
                      <a:close/>
                      <a:moveTo>
                        <a:pt x="418806" y="291492"/>
                      </a:moveTo>
                      <a:lnTo>
                        <a:pt x="367181" y="325090"/>
                      </a:lnTo>
                      <a:lnTo>
                        <a:pt x="418807" y="358689"/>
                      </a:lnTo>
                      <a:lnTo>
                        <a:pt x="470432" y="325091"/>
                      </a:lnTo>
                      <a:close/>
                      <a:moveTo>
                        <a:pt x="1232704" y="291491"/>
                      </a:moveTo>
                      <a:lnTo>
                        <a:pt x="1181077" y="325090"/>
                      </a:lnTo>
                      <a:lnTo>
                        <a:pt x="1232704" y="358689"/>
                      </a:lnTo>
                      <a:lnTo>
                        <a:pt x="1284332" y="325090"/>
                      </a:lnTo>
                      <a:close/>
                      <a:moveTo>
                        <a:pt x="961405" y="291491"/>
                      </a:moveTo>
                      <a:lnTo>
                        <a:pt x="909777" y="325090"/>
                      </a:lnTo>
                      <a:lnTo>
                        <a:pt x="961405" y="358689"/>
                      </a:lnTo>
                      <a:lnTo>
                        <a:pt x="1013036" y="325091"/>
                      </a:lnTo>
                      <a:close/>
                      <a:moveTo>
                        <a:pt x="283152" y="291491"/>
                      </a:moveTo>
                      <a:lnTo>
                        <a:pt x="231529" y="325090"/>
                      </a:lnTo>
                      <a:lnTo>
                        <a:pt x="283152" y="358689"/>
                      </a:lnTo>
                      <a:lnTo>
                        <a:pt x="334785" y="325090"/>
                      </a:lnTo>
                      <a:close/>
                      <a:moveTo>
                        <a:pt x="2046608" y="291491"/>
                      </a:moveTo>
                      <a:lnTo>
                        <a:pt x="1994980" y="325090"/>
                      </a:lnTo>
                      <a:lnTo>
                        <a:pt x="2046608" y="358689"/>
                      </a:lnTo>
                      <a:lnTo>
                        <a:pt x="2098235" y="325089"/>
                      </a:lnTo>
                      <a:close/>
                      <a:moveTo>
                        <a:pt x="1775307" y="291491"/>
                      </a:moveTo>
                      <a:lnTo>
                        <a:pt x="1723679" y="325090"/>
                      </a:lnTo>
                      <a:lnTo>
                        <a:pt x="1775307" y="358689"/>
                      </a:lnTo>
                      <a:lnTo>
                        <a:pt x="1826935" y="325090"/>
                      </a:lnTo>
                      <a:close/>
                      <a:moveTo>
                        <a:pt x="1504006" y="291491"/>
                      </a:moveTo>
                      <a:lnTo>
                        <a:pt x="1452377" y="325090"/>
                      </a:lnTo>
                      <a:lnTo>
                        <a:pt x="1504005" y="358689"/>
                      </a:lnTo>
                      <a:lnTo>
                        <a:pt x="1555633" y="325090"/>
                      </a:lnTo>
                      <a:close/>
                      <a:moveTo>
                        <a:pt x="1029236" y="247352"/>
                      </a:moveTo>
                      <a:lnTo>
                        <a:pt x="977606" y="280949"/>
                      </a:lnTo>
                      <a:lnTo>
                        <a:pt x="1029236" y="314549"/>
                      </a:lnTo>
                      <a:lnTo>
                        <a:pt x="1080866" y="280950"/>
                      </a:lnTo>
                      <a:close/>
                      <a:moveTo>
                        <a:pt x="622282" y="247352"/>
                      </a:moveTo>
                      <a:lnTo>
                        <a:pt x="570655" y="280950"/>
                      </a:lnTo>
                      <a:lnTo>
                        <a:pt x="622281" y="314548"/>
                      </a:lnTo>
                      <a:lnTo>
                        <a:pt x="673909" y="280950"/>
                      </a:lnTo>
                      <a:close/>
                      <a:moveTo>
                        <a:pt x="486633" y="247352"/>
                      </a:moveTo>
                      <a:lnTo>
                        <a:pt x="435007" y="280950"/>
                      </a:lnTo>
                      <a:lnTo>
                        <a:pt x="486631" y="314548"/>
                      </a:lnTo>
                      <a:lnTo>
                        <a:pt x="538259" y="280950"/>
                      </a:lnTo>
                      <a:close/>
                      <a:moveTo>
                        <a:pt x="1843131" y="247352"/>
                      </a:moveTo>
                      <a:lnTo>
                        <a:pt x="1791505" y="280949"/>
                      </a:lnTo>
                      <a:lnTo>
                        <a:pt x="1843134" y="314548"/>
                      </a:lnTo>
                      <a:lnTo>
                        <a:pt x="1894759" y="280950"/>
                      </a:lnTo>
                      <a:close/>
                      <a:moveTo>
                        <a:pt x="1571830" y="247352"/>
                      </a:moveTo>
                      <a:lnTo>
                        <a:pt x="1520204" y="280949"/>
                      </a:lnTo>
                      <a:lnTo>
                        <a:pt x="1571832" y="314548"/>
                      </a:lnTo>
                      <a:lnTo>
                        <a:pt x="1623457" y="280950"/>
                      </a:lnTo>
                      <a:close/>
                      <a:moveTo>
                        <a:pt x="1300528" y="247352"/>
                      </a:moveTo>
                      <a:lnTo>
                        <a:pt x="1248903" y="280949"/>
                      </a:lnTo>
                      <a:lnTo>
                        <a:pt x="1300530" y="314548"/>
                      </a:lnTo>
                      <a:lnTo>
                        <a:pt x="1352156" y="280950"/>
                      </a:lnTo>
                      <a:close/>
                      <a:moveTo>
                        <a:pt x="757927" y="247352"/>
                      </a:moveTo>
                      <a:lnTo>
                        <a:pt x="706304" y="280950"/>
                      </a:lnTo>
                      <a:lnTo>
                        <a:pt x="757929" y="314548"/>
                      </a:lnTo>
                      <a:lnTo>
                        <a:pt x="809557" y="280950"/>
                      </a:lnTo>
                      <a:close/>
                      <a:moveTo>
                        <a:pt x="1164879" y="247351"/>
                      </a:moveTo>
                      <a:lnTo>
                        <a:pt x="1113252" y="280950"/>
                      </a:lnTo>
                      <a:lnTo>
                        <a:pt x="1164877" y="314548"/>
                      </a:lnTo>
                      <a:lnTo>
                        <a:pt x="1216506" y="280949"/>
                      </a:lnTo>
                      <a:close/>
                      <a:moveTo>
                        <a:pt x="893580" y="247351"/>
                      </a:moveTo>
                      <a:lnTo>
                        <a:pt x="841957" y="280950"/>
                      </a:lnTo>
                      <a:lnTo>
                        <a:pt x="893578" y="314548"/>
                      </a:lnTo>
                      <a:lnTo>
                        <a:pt x="945208" y="280949"/>
                      </a:lnTo>
                      <a:close/>
                      <a:moveTo>
                        <a:pt x="1436181" y="247350"/>
                      </a:moveTo>
                      <a:lnTo>
                        <a:pt x="1384553" y="280950"/>
                      </a:lnTo>
                      <a:lnTo>
                        <a:pt x="1436179" y="314548"/>
                      </a:lnTo>
                      <a:lnTo>
                        <a:pt x="1487807" y="280950"/>
                      </a:lnTo>
                      <a:close/>
                      <a:moveTo>
                        <a:pt x="350981" y="247350"/>
                      </a:moveTo>
                      <a:lnTo>
                        <a:pt x="299352" y="280950"/>
                      </a:lnTo>
                      <a:lnTo>
                        <a:pt x="350981" y="314548"/>
                      </a:lnTo>
                      <a:lnTo>
                        <a:pt x="402605" y="280950"/>
                      </a:lnTo>
                      <a:close/>
                      <a:moveTo>
                        <a:pt x="1978784" y="247350"/>
                      </a:moveTo>
                      <a:lnTo>
                        <a:pt x="1927156" y="280950"/>
                      </a:lnTo>
                      <a:lnTo>
                        <a:pt x="1978781" y="314547"/>
                      </a:lnTo>
                      <a:lnTo>
                        <a:pt x="2030409" y="280949"/>
                      </a:lnTo>
                      <a:close/>
                      <a:moveTo>
                        <a:pt x="1707482" y="247350"/>
                      </a:moveTo>
                      <a:lnTo>
                        <a:pt x="1655854" y="280950"/>
                      </a:lnTo>
                      <a:lnTo>
                        <a:pt x="1707480" y="314547"/>
                      </a:lnTo>
                      <a:lnTo>
                        <a:pt x="1759108" y="280949"/>
                      </a:lnTo>
                      <a:close/>
                      <a:moveTo>
                        <a:pt x="1232704" y="203209"/>
                      </a:moveTo>
                      <a:lnTo>
                        <a:pt x="1181078" y="236808"/>
                      </a:lnTo>
                      <a:lnTo>
                        <a:pt x="1232704" y="270407"/>
                      </a:lnTo>
                      <a:lnTo>
                        <a:pt x="1284330" y="236810"/>
                      </a:lnTo>
                      <a:close/>
                      <a:moveTo>
                        <a:pt x="690106" y="203209"/>
                      </a:moveTo>
                      <a:lnTo>
                        <a:pt x="638479" y="236810"/>
                      </a:lnTo>
                      <a:lnTo>
                        <a:pt x="690104" y="270407"/>
                      </a:lnTo>
                      <a:lnTo>
                        <a:pt x="741734" y="236810"/>
                      </a:lnTo>
                      <a:close/>
                      <a:moveTo>
                        <a:pt x="1775306" y="203208"/>
                      </a:moveTo>
                      <a:lnTo>
                        <a:pt x="1723681" y="236808"/>
                      </a:lnTo>
                      <a:lnTo>
                        <a:pt x="1775306" y="270407"/>
                      </a:lnTo>
                      <a:lnTo>
                        <a:pt x="1826933" y="236809"/>
                      </a:lnTo>
                      <a:close/>
                      <a:moveTo>
                        <a:pt x="1504006" y="203208"/>
                      </a:moveTo>
                      <a:lnTo>
                        <a:pt x="1452379" y="236808"/>
                      </a:lnTo>
                      <a:lnTo>
                        <a:pt x="1504005" y="270407"/>
                      </a:lnTo>
                      <a:lnTo>
                        <a:pt x="1555632" y="236810"/>
                      </a:lnTo>
                      <a:close/>
                      <a:moveTo>
                        <a:pt x="961407" y="203208"/>
                      </a:moveTo>
                      <a:lnTo>
                        <a:pt x="909777" y="236810"/>
                      </a:lnTo>
                      <a:lnTo>
                        <a:pt x="961405" y="270407"/>
                      </a:lnTo>
                      <a:lnTo>
                        <a:pt x="1013036" y="236809"/>
                      </a:lnTo>
                      <a:close/>
                      <a:moveTo>
                        <a:pt x="554459" y="203208"/>
                      </a:moveTo>
                      <a:lnTo>
                        <a:pt x="502832" y="236810"/>
                      </a:lnTo>
                      <a:lnTo>
                        <a:pt x="554459" y="270409"/>
                      </a:lnTo>
                      <a:lnTo>
                        <a:pt x="606084" y="236810"/>
                      </a:lnTo>
                      <a:close/>
                      <a:moveTo>
                        <a:pt x="418809" y="203208"/>
                      </a:moveTo>
                      <a:lnTo>
                        <a:pt x="367179" y="236810"/>
                      </a:lnTo>
                      <a:lnTo>
                        <a:pt x="418806" y="270407"/>
                      </a:lnTo>
                      <a:lnTo>
                        <a:pt x="470434" y="236810"/>
                      </a:lnTo>
                      <a:close/>
                      <a:moveTo>
                        <a:pt x="1910958" y="203207"/>
                      </a:moveTo>
                      <a:lnTo>
                        <a:pt x="1859330" y="236810"/>
                      </a:lnTo>
                      <a:lnTo>
                        <a:pt x="1910959" y="270409"/>
                      </a:lnTo>
                      <a:lnTo>
                        <a:pt x="1962585" y="236810"/>
                      </a:lnTo>
                      <a:close/>
                      <a:moveTo>
                        <a:pt x="1639657" y="203207"/>
                      </a:moveTo>
                      <a:lnTo>
                        <a:pt x="1588028" y="236810"/>
                      </a:lnTo>
                      <a:lnTo>
                        <a:pt x="1639656" y="270409"/>
                      </a:lnTo>
                      <a:lnTo>
                        <a:pt x="1691283" y="236808"/>
                      </a:lnTo>
                      <a:close/>
                      <a:moveTo>
                        <a:pt x="1368355" y="203207"/>
                      </a:moveTo>
                      <a:lnTo>
                        <a:pt x="1316727" y="236810"/>
                      </a:lnTo>
                      <a:lnTo>
                        <a:pt x="1368354" y="270409"/>
                      </a:lnTo>
                      <a:lnTo>
                        <a:pt x="1419982" y="236808"/>
                      </a:lnTo>
                      <a:close/>
                      <a:moveTo>
                        <a:pt x="1097059" y="203207"/>
                      </a:moveTo>
                      <a:lnTo>
                        <a:pt x="1045436" y="236809"/>
                      </a:lnTo>
                      <a:lnTo>
                        <a:pt x="1097059" y="270409"/>
                      </a:lnTo>
                      <a:lnTo>
                        <a:pt x="1148682" y="236810"/>
                      </a:lnTo>
                      <a:close/>
                      <a:moveTo>
                        <a:pt x="825754" y="203207"/>
                      </a:moveTo>
                      <a:lnTo>
                        <a:pt x="774129" y="236810"/>
                      </a:lnTo>
                      <a:lnTo>
                        <a:pt x="825754" y="270409"/>
                      </a:lnTo>
                      <a:lnTo>
                        <a:pt x="877384" y="236808"/>
                      </a:lnTo>
                      <a:close/>
                      <a:moveTo>
                        <a:pt x="1300531" y="159064"/>
                      </a:moveTo>
                      <a:lnTo>
                        <a:pt x="1248903" y="192666"/>
                      </a:lnTo>
                      <a:lnTo>
                        <a:pt x="1300529" y="226267"/>
                      </a:lnTo>
                      <a:lnTo>
                        <a:pt x="1352156" y="192663"/>
                      </a:lnTo>
                      <a:close/>
                      <a:moveTo>
                        <a:pt x="1029236" y="159064"/>
                      </a:moveTo>
                      <a:lnTo>
                        <a:pt x="977606" y="192665"/>
                      </a:lnTo>
                      <a:lnTo>
                        <a:pt x="1029239" y="226267"/>
                      </a:lnTo>
                      <a:lnTo>
                        <a:pt x="1080862" y="192666"/>
                      </a:lnTo>
                      <a:close/>
                      <a:moveTo>
                        <a:pt x="757932" y="159064"/>
                      </a:moveTo>
                      <a:lnTo>
                        <a:pt x="706307" y="192665"/>
                      </a:lnTo>
                      <a:lnTo>
                        <a:pt x="757928" y="226267"/>
                      </a:lnTo>
                      <a:lnTo>
                        <a:pt x="809557" y="192663"/>
                      </a:lnTo>
                      <a:close/>
                      <a:moveTo>
                        <a:pt x="486631" y="159064"/>
                      </a:moveTo>
                      <a:lnTo>
                        <a:pt x="435005" y="192666"/>
                      </a:lnTo>
                      <a:lnTo>
                        <a:pt x="486633" y="226267"/>
                      </a:lnTo>
                      <a:lnTo>
                        <a:pt x="538259" y="192665"/>
                      </a:lnTo>
                      <a:close/>
                      <a:moveTo>
                        <a:pt x="1571832" y="159063"/>
                      </a:moveTo>
                      <a:lnTo>
                        <a:pt x="1520204" y="192666"/>
                      </a:lnTo>
                      <a:lnTo>
                        <a:pt x="1571830" y="226267"/>
                      </a:lnTo>
                      <a:lnTo>
                        <a:pt x="1623458" y="192664"/>
                      </a:lnTo>
                      <a:close/>
                      <a:moveTo>
                        <a:pt x="1843132" y="159062"/>
                      </a:moveTo>
                      <a:lnTo>
                        <a:pt x="1791506" y="192663"/>
                      </a:lnTo>
                      <a:lnTo>
                        <a:pt x="1843131" y="226267"/>
                      </a:lnTo>
                      <a:lnTo>
                        <a:pt x="1894759" y="192663"/>
                      </a:lnTo>
                      <a:close/>
                      <a:moveTo>
                        <a:pt x="1707481" y="159062"/>
                      </a:moveTo>
                      <a:lnTo>
                        <a:pt x="1655854" y="192664"/>
                      </a:lnTo>
                      <a:lnTo>
                        <a:pt x="1707482" y="226265"/>
                      </a:lnTo>
                      <a:lnTo>
                        <a:pt x="1759109" y="192663"/>
                      </a:lnTo>
                      <a:close/>
                      <a:moveTo>
                        <a:pt x="1436179" y="159062"/>
                      </a:moveTo>
                      <a:lnTo>
                        <a:pt x="1384553" y="192663"/>
                      </a:lnTo>
                      <a:lnTo>
                        <a:pt x="1436179" y="226265"/>
                      </a:lnTo>
                      <a:lnTo>
                        <a:pt x="1487807" y="192663"/>
                      </a:lnTo>
                      <a:close/>
                      <a:moveTo>
                        <a:pt x="1164877" y="159062"/>
                      </a:moveTo>
                      <a:lnTo>
                        <a:pt x="1113252" y="192663"/>
                      </a:lnTo>
                      <a:lnTo>
                        <a:pt x="1164880" y="226267"/>
                      </a:lnTo>
                      <a:lnTo>
                        <a:pt x="1216505" y="192666"/>
                      </a:lnTo>
                      <a:close/>
                      <a:moveTo>
                        <a:pt x="893577" y="159062"/>
                      </a:moveTo>
                      <a:lnTo>
                        <a:pt x="841957" y="192663"/>
                      </a:lnTo>
                      <a:lnTo>
                        <a:pt x="893580" y="226265"/>
                      </a:lnTo>
                      <a:lnTo>
                        <a:pt x="945208" y="192663"/>
                      </a:lnTo>
                      <a:close/>
                      <a:moveTo>
                        <a:pt x="622282" y="159062"/>
                      </a:moveTo>
                      <a:lnTo>
                        <a:pt x="570655" y="192665"/>
                      </a:lnTo>
                      <a:lnTo>
                        <a:pt x="622281" y="226267"/>
                      </a:lnTo>
                      <a:lnTo>
                        <a:pt x="673911" y="192663"/>
                      </a:lnTo>
                      <a:close/>
                      <a:moveTo>
                        <a:pt x="1368355" y="114923"/>
                      </a:moveTo>
                      <a:lnTo>
                        <a:pt x="1316728" y="148521"/>
                      </a:lnTo>
                      <a:lnTo>
                        <a:pt x="1368354" y="182121"/>
                      </a:lnTo>
                      <a:lnTo>
                        <a:pt x="1419982" y="148520"/>
                      </a:lnTo>
                      <a:close/>
                      <a:moveTo>
                        <a:pt x="1639656" y="114923"/>
                      </a:moveTo>
                      <a:lnTo>
                        <a:pt x="1588030" y="148522"/>
                      </a:lnTo>
                      <a:lnTo>
                        <a:pt x="1639656" y="182121"/>
                      </a:lnTo>
                      <a:lnTo>
                        <a:pt x="1691282" y="148520"/>
                      </a:lnTo>
                      <a:close/>
                      <a:moveTo>
                        <a:pt x="1097059" y="114923"/>
                      </a:moveTo>
                      <a:lnTo>
                        <a:pt x="1045435" y="148522"/>
                      </a:lnTo>
                      <a:lnTo>
                        <a:pt x="1097059" y="182123"/>
                      </a:lnTo>
                      <a:lnTo>
                        <a:pt x="1148680" y="148522"/>
                      </a:lnTo>
                      <a:close/>
                      <a:moveTo>
                        <a:pt x="825754" y="114923"/>
                      </a:moveTo>
                      <a:lnTo>
                        <a:pt x="774129" y="148521"/>
                      </a:lnTo>
                      <a:lnTo>
                        <a:pt x="825754" y="182123"/>
                      </a:lnTo>
                      <a:lnTo>
                        <a:pt x="877384" y="148520"/>
                      </a:lnTo>
                      <a:close/>
                      <a:moveTo>
                        <a:pt x="690104" y="114923"/>
                      </a:moveTo>
                      <a:lnTo>
                        <a:pt x="638480" y="148520"/>
                      </a:lnTo>
                      <a:lnTo>
                        <a:pt x="690106" y="182123"/>
                      </a:lnTo>
                      <a:lnTo>
                        <a:pt x="741734" y="148521"/>
                      </a:lnTo>
                      <a:close/>
                      <a:moveTo>
                        <a:pt x="1775306" y="114922"/>
                      </a:moveTo>
                      <a:lnTo>
                        <a:pt x="1723680" y="148520"/>
                      </a:lnTo>
                      <a:lnTo>
                        <a:pt x="1775307" y="182123"/>
                      </a:lnTo>
                      <a:lnTo>
                        <a:pt x="1826934" y="148521"/>
                      </a:lnTo>
                      <a:close/>
                      <a:moveTo>
                        <a:pt x="1504005" y="114922"/>
                      </a:moveTo>
                      <a:lnTo>
                        <a:pt x="1452377" y="148520"/>
                      </a:lnTo>
                      <a:lnTo>
                        <a:pt x="1504005" y="182123"/>
                      </a:lnTo>
                      <a:lnTo>
                        <a:pt x="1555633" y="148522"/>
                      </a:lnTo>
                      <a:close/>
                      <a:moveTo>
                        <a:pt x="1232703" y="114922"/>
                      </a:moveTo>
                      <a:lnTo>
                        <a:pt x="1181075" y="148520"/>
                      </a:lnTo>
                      <a:lnTo>
                        <a:pt x="1232704" y="182123"/>
                      </a:lnTo>
                      <a:lnTo>
                        <a:pt x="1284332" y="148521"/>
                      </a:lnTo>
                      <a:close/>
                      <a:moveTo>
                        <a:pt x="961405" y="114922"/>
                      </a:moveTo>
                      <a:lnTo>
                        <a:pt x="909777" y="148520"/>
                      </a:lnTo>
                      <a:lnTo>
                        <a:pt x="961405" y="182123"/>
                      </a:lnTo>
                      <a:lnTo>
                        <a:pt x="1013036" y="148522"/>
                      </a:lnTo>
                      <a:close/>
                      <a:moveTo>
                        <a:pt x="893580" y="70782"/>
                      </a:moveTo>
                      <a:lnTo>
                        <a:pt x="841957" y="104381"/>
                      </a:lnTo>
                      <a:lnTo>
                        <a:pt x="893577" y="137978"/>
                      </a:lnTo>
                      <a:lnTo>
                        <a:pt x="945208" y="104380"/>
                      </a:lnTo>
                      <a:close/>
                      <a:moveTo>
                        <a:pt x="1707482" y="70781"/>
                      </a:moveTo>
                      <a:lnTo>
                        <a:pt x="1655854" y="104380"/>
                      </a:lnTo>
                      <a:lnTo>
                        <a:pt x="1707481" y="137979"/>
                      </a:lnTo>
                      <a:lnTo>
                        <a:pt x="1759108" y="104380"/>
                      </a:lnTo>
                      <a:close/>
                      <a:moveTo>
                        <a:pt x="1436180" y="70781"/>
                      </a:moveTo>
                      <a:lnTo>
                        <a:pt x="1384553" y="104381"/>
                      </a:lnTo>
                      <a:lnTo>
                        <a:pt x="1436179" y="137978"/>
                      </a:lnTo>
                      <a:lnTo>
                        <a:pt x="1487807" y="104380"/>
                      </a:lnTo>
                      <a:close/>
                      <a:moveTo>
                        <a:pt x="1164879" y="70781"/>
                      </a:moveTo>
                      <a:lnTo>
                        <a:pt x="1113251" y="104381"/>
                      </a:lnTo>
                      <a:lnTo>
                        <a:pt x="1164877" y="137978"/>
                      </a:lnTo>
                      <a:lnTo>
                        <a:pt x="1216505" y="104380"/>
                      </a:lnTo>
                      <a:close/>
                      <a:moveTo>
                        <a:pt x="1571830" y="70781"/>
                      </a:moveTo>
                      <a:lnTo>
                        <a:pt x="1520204" y="104380"/>
                      </a:lnTo>
                      <a:lnTo>
                        <a:pt x="1571832" y="137979"/>
                      </a:lnTo>
                      <a:lnTo>
                        <a:pt x="1623458" y="104381"/>
                      </a:lnTo>
                      <a:close/>
                      <a:moveTo>
                        <a:pt x="1300528" y="70781"/>
                      </a:moveTo>
                      <a:lnTo>
                        <a:pt x="1248902" y="104380"/>
                      </a:lnTo>
                      <a:lnTo>
                        <a:pt x="1300530" y="137979"/>
                      </a:lnTo>
                      <a:lnTo>
                        <a:pt x="1352157" y="104381"/>
                      </a:lnTo>
                      <a:close/>
                      <a:moveTo>
                        <a:pt x="1029234" y="70781"/>
                      </a:moveTo>
                      <a:lnTo>
                        <a:pt x="977606" y="104380"/>
                      </a:lnTo>
                      <a:lnTo>
                        <a:pt x="1029236" y="137980"/>
                      </a:lnTo>
                      <a:lnTo>
                        <a:pt x="1080866" y="104380"/>
                      </a:lnTo>
                      <a:close/>
                      <a:moveTo>
                        <a:pt x="757929" y="70781"/>
                      </a:moveTo>
                      <a:lnTo>
                        <a:pt x="706304" y="104381"/>
                      </a:lnTo>
                      <a:lnTo>
                        <a:pt x="757929" y="137979"/>
                      </a:lnTo>
                      <a:lnTo>
                        <a:pt x="809558" y="104380"/>
                      </a:lnTo>
                      <a:close/>
                      <a:moveTo>
                        <a:pt x="1504006" y="26640"/>
                      </a:moveTo>
                      <a:lnTo>
                        <a:pt x="1452380" y="60239"/>
                      </a:lnTo>
                      <a:lnTo>
                        <a:pt x="1504005" y="93838"/>
                      </a:lnTo>
                      <a:lnTo>
                        <a:pt x="1555632" y="60239"/>
                      </a:lnTo>
                      <a:close/>
                      <a:moveTo>
                        <a:pt x="1232704" y="26640"/>
                      </a:moveTo>
                      <a:lnTo>
                        <a:pt x="1181077" y="60239"/>
                      </a:lnTo>
                      <a:lnTo>
                        <a:pt x="1232703" y="93838"/>
                      </a:lnTo>
                      <a:lnTo>
                        <a:pt x="1284330" y="60239"/>
                      </a:lnTo>
                      <a:close/>
                      <a:moveTo>
                        <a:pt x="961405" y="26640"/>
                      </a:moveTo>
                      <a:lnTo>
                        <a:pt x="909777" y="60239"/>
                      </a:lnTo>
                      <a:lnTo>
                        <a:pt x="961405" y="93838"/>
                      </a:lnTo>
                      <a:lnTo>
                        <a:pt x="1013036" y="60238"/>
                      </a:lnTo>
                      <a:close/>
                      <a:moveTo>
                        <a:pt x="1097059" y="26639"/>
                      </a:moveTo>
                      <a:lnTo>
                        <a:pt x="1045436" y="60238"/>
                      </a:lnTo>
                      <a:lnTo>
                        <a:pt x="1097059" y="93839"/>
                      </a:lnTo>
                      <a:lnTo>
                        <a:pt x="1148680" y="60239"/>
                      </a:lnTo>
                      <a:close/>
                      <a:moveTo>
                        <a:pt x="1368354" y="26639"/>
                      </a:moveTo>
                      <a:lnTo>
                        <a:pt x="1316727" y="60238"/>
                      </a:lnTo>
                      <a:lnTo>
                        <a:pt x="1368355" y="93839"/>
                      </a:lnTo>
                      <a:lnTo>
                        <a:pt x="1419983" y="60239"/>
                      </a:lnTo>
                      <a:close/>
                      <a:moveTo>
                        <a:pt x="1208926" y="0"/>
                      </a:moveTo>
                      <a:lnTo>
                        <a:pt x="1224953" y="511"/>
                      </a:lnTo>
                      <a:lnTo>
                        <a:pt x="1232703" y="5555"/>
                      </a:lnTo>
                      <a:lnTo>
                        <a:pt x="1239730" y="981"/>
                      </a:lnTo>
                      <a:lnTo>
                        <a:pt x="1270616" y="1965"/>
                      </a:lnTo>
                      <a:lnTo>
                        <a:pt x="1248902" y="16098"/>
                      </a:lnTo>
                      <a:lnTo>
                        <a:pt x="1300529" y="49697"/>
                      </a:lnTo>
                      <a:lnTo>
                        <a:pt x="1352156" y="16097"/>
                      </a:lnTo>
                      <a:lnTo>
                        <a:pt x="1333591" y="4014"/>
                      </a:lnTo>
                      <a:lnTo>
                        <a:pt x="1394158" y="9846"/>
                      </a:lnTo>
                      <a:lnTo>
                        <a:pt x="1384553" y="16097"/>
                      </a:lnTo>
                      <a:lnTo>
                        <a:pt x="1436181" y="49697"/>
                      </a:lnTo>
                      <a:lnTo>
                        <a:pt x="1480491" y="20860"/>
                      </a:lnTo>
                      <a:lnTo>
                        <a:pt x="1547765" y="34034"/>
                      </a:lnTo>
                      <a:lnTo>
                        <a:pt x="1571831" y="49697"/>
                      </a:lnTo>
                      <a:lnTo>
                        <a:pt x="1584763" y="41280"/>
                      </a:lnTo>
                      <a:lnTo>
                        <a:pt x="1609667" y="46157"/>
                      </a:lnTo>
                      <a:lnTo>
                        <a:pt x="1588030" y="60239"/>
                      </a:lnTo>
                      <a:lnTo>
                        <a:pt x="1639656" y="93839"/>
                      </a:lnTo>
                      <a:lnTo>
                        <a:pt x="1687854" y="62471"/>
                      </a:lnTo>
                      <a:lnTo>
                        <a:pt x="1770700" y="90840"/>
                      </a:lnTo>
                      <a:lnTo>
                        <a:pt x="1775306" y="93838"/>
                      </a:lnTo>
                      <a:lnTo>
                        <a:pt x="1776736" y="92907"/>
                      </a:lnTo>
                      <a:lnTo>
                        <a:pt x="1797964" y="100176"/>
                      </a:lnTo>
                      <a:lnTo>
                        <a:pt x="1791504" y="104380"/>
                      </a:lnTo>
                      <a:lnTo>
                        <a:pt x="1843133" y="137979"/>
                      </a:lnTo>
                      <a:lnTo>
                        <a:pt x="1865620" y="123345"/>
                      </a:lnTo>
                      <a:lnTo>
                        <a:pt x="1886848" y="130614"/>
                      </a:lnTo>
                      <a:lnTo>
                        <a:pt x="1859330" y="148521"/>
                      </a:lnTo>
                      <a:lnTo>
                        <a:pt x="1910957" y="182121"/>
                      </a:lnTo>
                      <a:lnTo>
                        <a:pt x="1944244" y="160456"/>
                      </a:lnTo>
                      <a:lnTo>
                        <a:pt x="1962245" y="169826"/>
                      </a:lnTo>
                      <a:lnTo>
                        <a:pt x="1927156" y="192663"/>
                      </a:lnTo>
                      <a:lnTo>
                        <a:pt x="1978784" y="226267"/>
                      </a:lnTo>
                      <a:lnTo>
                        <a:pt x="2019618" y="199690"/>
                      </a:lnTo>
                      <a:lnTo>
                        <a:pt x="2037618" y="209060"/>
                      </a:lnTo>
                      <a:lnTo>
                        <a:pt x="1994982" y="236810"/>
                      </a:lnTo>
                      <a:lnTo>
                        <a:pt x="2046608" y="270407"/>
                      </a:lnTo>
                      <a:lnTo>
                        <a:pt x="2090082" y="242116"/>
                      </a:lnTo>
                      <a:lnTo>
                        <a:pt x="2104977" y="253505"/>
                      </a:lnTo>
                      <a:lnTo>
                        <a:pt x="2062806" y="280948"/>
                      </a:lnTo>
                      <a:lnTo>
                        <a:pt x="2114434" y="314547"/>
                      </a:lnTo>
                      <a:lnTo>
                        <a:pt x="2152451" y="289806"/>
                      </a:lnTo>
                      <a:lnTo>
                        <a:pt x="2167347" y="301196"/>
                      </a:lnTo>
                      <a:lnTo>
                        <a:pt x="2130632" y="325089"/>
                      </a:lnTo>
                      <a:lnTo>
                        <a:pt x="2182258" y="358688"/>
                      </a:lnTo>
                      <a:lnTo>
                        <a:pt x="2214781" y="337522"/>
                      </a:lnTo>
                      <a:lnTo>
                        <a:pt x="2226409" y="351038"/>
                      </a:lnTo>
                      <a:lnTo>
                        <a:pt x="2198457" y="369229"/>
                      </a:lnTo>
                      <a:lnTo>
                        <a:pt x="2250085" y="402831"/>
                      </a:lnTo>
                      <a:lnTo>
                        <a:pt x="2263473" y="394118"/>
                      </a:lnTo>
                      <a:lnTo>
                        <a:pt x="2275101" y="407634"/>
                      </a:lnTo>
                      <a:lnTo>
                        <a:pt x="2266283" y="413373"/>
                      </a:lnTo>
                      <a:lnTo>
                        <a:pt x="2297542" y="433717"/>
                      </a:lnTo>
                      <a:lnTo>
                        <a:pt x="2326464" y="467335"/>
                      </a:lnTo>
                      <a:lnTo>
                        <a:pt x="2331017" y="476587"/>
                      </a:lnTo>
                      <a:lnTo>
                        <a:pt x="2317909" y="468056"/>
                      </a:lnTo>
                      <a:lnTo>
                        <a:pt x="2266282" y="501656"/>
                      </a:lnTo>
                      <a:lnTo>
                        <a:pt x="2317910" y="535255"/>
                      </a:lnTo>
                      <a:lnTo>
                        <a:pt x="2349703" y="514564"/>
                      </a:lnTo>
                      <a:lnTo>
                        <a:pt x="2357561" y="530534"/>
                      </a:lnTo>
                      <a:lnTo>
                        <a:pt x="2334107" y="545798"/>
                      </a:lnTo>
                      <a:lnTo>
                        <a:pt x="2379656" y="575441"/>
                      </a:lnTo>
                      <a:lnTo>
                        <a:pt x="2394916" y="606456"/>
                      </a:lnTo>
                      <a:lnTo>
                        <a:pt x="2385734" y="600480"/>
                      </a:lnTo>
                      <a:lnTo>
                        <a:pt x="2334107" y="634079"/>
                      </a:lnTo>
                      <a:lnTo>
                        <a:pt x="2385734" y="667678"/>
                      </a:lnTo>
                      <a:lnTo>
                        <a:pt x="2404270" y="655615"/>
                      </a:lnTo>
                      <a:lnTo>
                        <a:pt x="2407321" y="674713"/>
                      </a:lnTo>
                      <a:lnTo>
                        <a:pt x="2401931" y="678221"/>
                      </a:lnTo>
                      <a:lnTo>
                        <a:pt x="2408573" y="682543"/>
                      </a:lnTo>
                      <a:lnTo>
                        <a:pt x="2412332" y="706073"/>
                      </a:lnTo>
                      <a:lnTo>
                        <a:pt x="2385734" y="688763"/>
                      </a:lnTo>
                      <a:lnTo>
                        <a:pt x="2334107" y="722362"/>
                      </a:lnTo>
                      <a:lnTo>
                        <a:pt x="2385733" y="755961"/>
                      </a:lnTo>
                      <a:lnTo>
                        <a:pt x="2417048" y="735582"/>
                      </a:lnTo>
                      <a:lnTo>
                        <a:pt x="2420099" y="754680"/>
                      </a:lnTo>
                      <a:lnTo>
                        <a:pt x="2401932" y="766504"/>
                      </a:lnTo>
                      <a:lnTo>
                        <a:pt x="2419715" y="778077"/>
                      </a:lnTo>
                      <a:lnTo>
                        <a:pt x="2416663" y="797175"/>
                      </a:lnTo>
                      <a:lnTo>
                        <a:pt x="2385734" y="777046"/>
                      </a:lnTo>
                      <a:lnTo>
                        <a:pt x="2334106" y="810645"/>
                      </a:lnTo>
                      <a:lnTo>
                        <a:pt x="2385733" y="844245"/>
                      </a:lnTo>
                      <a:lnTo>
                        <a:pt x="2411859" y="827243"/>
                      </a:lnTo>
                      <a:lnTo>
                        <a:pt x="2408099" y="850773"/>
                      </a:lnTo>
                      <a:lnTo>
                        <a:pt x="2401931" y="854787"/>
                      </a:lnTo>
                      <a:lnTo>
                        <a:pt x="2406937" y="858045"/>
                      </a:lnTo>
                      <a:lnTo>
                        <a:pt x="2403885" y="877142"/>
                      </a:lnTo>
                      <a:lnTo>
                        <a:pt x="2385734" y="865329"/>
                      </a:lnTo>
                      <a:lnTo>
                        <a:pt x="2334107" y="898929"/>
                      </a:lnTo>
                      <a:lnTo>
                        <a:pt x="2385733" y="932528"/>
                      </a:lnTo>
                      <a:lnTo>
                        <a:pt x="2392993" y="927804"/>
                      </a:lnTo>
                      <a:lnTo>
                        <a:pt x="2377732" y="958820"/>
                      </a:lnTo>
                      <a:lnTo>
                        <a:pt x="2334107" y="987212"/>
                      </a:lnTo>
                      <a:lnTo>
                        <a:pt x="2356569" y="1001831"/>
                      </a:lnTo>
                      <a:lnTo>
                        <a:pt x="2348712" y="1017801"/>
                      </a:lnTo>
                      <a:lnTo>
                        <a:pt x="2317909" y="997754"/>
                      </a:lnTo>
                      <a:lnTo>
                        <a:pt x="2266281" y="1031354"/>
                      </a:lnTo>
                      <a:lnTo>
                        <a:pt x="2317908" y="1064953"/>
                      </a:lnTo>
                      <a:lnTo>
                        <a:pt x="2329093" y="1057674"/>
                      </a:lnTo>
                      <a:lnTo>
                        <a:pt x="2326464" y="1063016"/>
                      </a:lnTo>
                      <a:lnTo>
                        <a:pt x="2292343" y="1102677"/>
                      </a:lnTo>
                      <a:lnTo>
                        <a:pt x="2266281" y="1119638"/>
                      </a:lnTo>
                      <a:lnTo>
                        <a:pt x="2273633" y="1124423"/>
                      </a:lnTo>
                      <a:lnTo>
                        <a:pt x="2262005" y="1137938"/>
                      </a:lnTo>
                      <a:lnTo>
                        <a:pt x="2250083" y="1130179"/>
                      </a:lnTo>
                      <a:lnTo>
                        <a:pt x="2198455" y="1163779"/>
                      </a:lnTo>
                      <a:lnTo>
                        <a:pt x="2224943" y="1181017"/>
                      </a:lnTo>
                      <a:lnTo>
                        <a:pt x="2214641" y="1192992"/>
                      </a:lnTo>
                      <a:lnTo>
                        <a:pt x="2212942" y="1194291"/>
                      </a:lnTo>
                      <a:lnTo>
                        <a:pt x="2182257" y="1174321"/>
                      </a:lnTo>
                      <a:lnTo>
                        <a:pt x="2130630" y="1207921"/>
                      </a:lnTo>
                      <a:lnTo>
                        <a:pt x="2165466" y="1230593"/>
                      </a:lnTo>
                      <a:lnTo>
                        <a:pt x="2150571" y="1241982"/>
                      </a:lnTo>
                      <a:lnTo>
                        <a:pt x="2114432" y="1218463"/>
                      </a:lnTo>
                      <a:lnTo>
                        <a:pt x="2062805" y="1252062"/>
                      </a:lnTo>
                      <a:lnTo>
                        <a:pt x="2103095" y="1278284"/>
                      </a:lnTo>
                      <a:lnTo>
                        <a:pt x="2088200" y="1289674"/>
                      </a:lnTo>
                      <a:lnTo>
                        <a:pt x="2046607" y="1262605"/>
                      </a:lnTo>
                      <a:lnTo>
                        <a:pt x="1994980" y="1296204"/>
                      </a:lnTo>
                      <a:lnTo>
                        <a:pt x="2035345" y="1322474"/>
                      </a:lnTo>
                      <a:lnTo>
                        <a:pt x="2017345" y="1331844"/>
                      </a:lnTo>
                      <a:lnTo>
                        <a:pt x="1978782" y="1306747"/>
                      </a:lnTo>
                      <a:lnTo>
                        <a:pt x="1927154" y="1340346"/>
                      </a:lnTo>
                      <a:lnTo>
                        <a:pt x="1959975" y="1361707"/>
                      </a:lnTo>
                      <a:lnTo>
                        <a:pt x="1941975" y="1371076"/>
                      </a:lnTo>
                      <a:lnTo>
                        <a:pt x="1910956" y="1350889"/>
                      </a:lnTo>
                      <a:lnTo>
                        <a:pt x="1859329" y="1384488"/>
                      </a:lnTo>
                      <a:lnTo>
                        <a:pt x="1884169" y="1400654"/>
                      </a:lnTo>
                      <a:lnTo>
                        <a:pt x="1862941" y="1407923"/>
                      </a:lnTo>
                      <a:lnTo>
                        <a:pt x="1843130" y="1395030"/>
                      </a:lnTo>
                      <a:lnTo>
                        <a:pt x="1791503" y="1428630"/>
                      </a:lnTo>
                      <a:lnTo>
                        <a:pt x="1795285" y="1431091"/>
                      </a:lnTo>
                      <a:lnTo>
                        <a:pt x="1710949" y="1459971"/>
                      </a:lnTo>
                      <a:lnTo>
                        <a:pt x="1759106" y="1428630"/>
                      </a:lnTo>
                      <a:lnTo>
                        <a:pt x="1707479" y="1395030"/>
                      </a:lnTo>
                      <a:lnTo>
                        <a:pt x="1655852" y="1428630"/>
                      </a:lnTo>
                      <a:lnTo>
                        <a:pt x="1706402" y="1461528"/>
                      </a:lnTo>
                      <a:lnTo>
                        <a:pt x="1685174" y="1468797"/>
                      </a:lnTo>
                      <a:lnTo>
                        <a:pt x="1639654" y="1439172"/>
                      </a:lnTo>
                      <a:lnTo>
                        <a:pt x="1588027" y="1472771"/>
                      </a:lnTo>
                      <a:lnTo>
                        <a:pt x="1606523" y="1484809"/>
                      </a:lnTo>
                      <a:lnTo>
                        <a:pt x="1581620" y="1489686"/>
                      </a:lnTo>
                      <a:lnTo>
                        <a:pt x="1571828" y="1483313"/>
                      </a:lnTo>
                      <a:lnTo>
                        <a:pt x="1553607" y="1495172"/>
                      </a:lnTo>
                      <a:lnTo>
                        <a:pt x="1507264" y="1504248"/>
                      </a:lnTo>
                      <a:lnTo>
                        <a:pt x="1555630" y="1472771"/>
                      </a:lnTo>
                      <a:lnTo>
                        <a:pt x="1504004" y="1439172"/>
                      </a:lnTo>
                      <a:lnTo>
                        <a:pt x="1452376" y="1472771"/>
                      </a:lnTo>
                      <a:lnTo>
                        <a:pt x="1502250" y="1505230"/>
                      </a:lnTo>
                      <a:lnTo>
                        <a:pt x="1477347" y="1510107"/>
                      </a:lnTo>
                      <a:lnTo>
                        <a:pt x="1436178" y="1483313"/>
                      </a:lnTo>
                      <a:lnTo>
                        <a:pt x="1384551" y="1516914"/>
                      </a:lnTo>
                      <a:lnTo>
                        <a:pt x="1390595" y="1520848"/>
                      </a:lnTo>
                      <a:lnTo>
                        <a:pt x="1338385" y="1525875"/>
                      </a:lnTo>
                      <a:lnTo>
                        <a:pt x="1352154" y="1516914"/>
                      </a:lnTo>
                      <a:lnTo>
                        <a:pt x="1300526" y="1483313"/>
                      </a:lnTo>
                      <a:lnTo>
                        <a:pt x="1248899" y="1516913"/>
                      </a:lnTo>
                      <a:lnTo>
                        <a:pt x="1266717" y="1528509"/>
                      </a:lnTo>
                      <a:lnTo>
                        <a:pt x="1235833" y="1529493"/>
                      </a:lnTo>
                      <a:lnTo>
                        <a:pt x="1232701" y="1527455"/>
                      </a:lnTo>
                      <a:lnTo>
                        <a:pt x="1229248" y="1529703"/>
                      </a:lnTo>
                      <a:lnTo>
                        <a:pt x="1208926" y="1530350"/>
                      </a:lnTo>
                      <a:lnTo>
                        <a:pt x="1196467" y="1529953"/>
                      </a:lnTo>
                      <a:lnTo>
                        <a:pt x="1216504" y="1516914"/>
                      </a:lnTo>
                      <a:lnTo>
                        <a:pt x="1164876" y="1483313"/>
                      </a:lnTo>
                      <a:lnTo>
                        <a:pt x="1113249" y="1516914"/>
                      </a:lnTo>
                      <a:lnTo>
                        <a:pt x="1130033" y="1527837"/>
                      </a:lnTo>
                      <a:lnTo>
                        <a:pt x="1084919" y="1526400"/>
                      </a:lnTo>
                      <a:lnTo>
                        <a:pt x="1068682" y="1524836"/>
                      </a:lnTo>
                      <a:lnTo>
                        <a:pt x="1080856" y="1516913"/>
                      </a:lnTo>
                      <a:lnTo>
                        <a:pt x="1029231" y="1483315"/>
                      </a:lnTo>
                      <a:lnTo>
                        <a:pt x="978738" y="1516176"/>
                      </a:lnTo>
                      <a:lnTo>
                        <a:pt x="964494" y="1514805"/>
                      </a:lnTo>
                      <a:lnTo>
                        <a:pt x="932265" y="1508493"/>
                      </a:lnTo>
                      <a:lnTo>
                        <a:pt x="893580" y="1483315"/>
                      </a:lnTo>
                      <a:lnTo>
                        <a:pt x="872791" y="1496845"/>
                      </a:lnTo>
                      <a:lnTo>
                        <a:pt x="847887" y="1491968"/>
                      </a:lnTo>
                      <a:lnTo>
                        <a:pt x="877380" y="1472773"/>
                      </a:lnTo>
                      <a:lnTo>
                        <a:pt x="825754" y="1439174"/>
                      </a:lnTo>
                      <a:lnTo>
                        <a:pt x="774129" y="1472774"/>
                      </a:lnTo>
                      <a:lnTo>
                        <a:pt x="784568" y="1479568"/>
                      </a:lnTo>
                      <a:lnTo>
                        <a:pt x="738227" y="1470493"/>
                      </a:lnTo>
                      <a:lnTo>
                        <a:pt x="690104" y="1439174"/>
                      </a:lnTo>
                      <a:lnTo>
                        <a:pt x="674957" y="1449031"/>
                      </a:lnTo>
                      <a:lnTo>
                        <a:pt x="653730" y="1441762"/>
                      </a:lnTo>
                      <a:lnTo>
                        <a:pt x="673905" y="1428632"/>
                      </a:lnTo>
                      <a:lnTo>
                        <a:pt x="622278" y="1395031"/>
                      </a:lnTo>
                      <a:lnTo>
                        <a:pt x="586074" y="1418594"/>
                      </a:lnTo>
                      <a:lnTo>
                        <a:pt x="564847" y="1411326"/>
                      </a:lnTo>
                      <a:lnTo>
                        <a:pt x="606081" y="1384489"/>
                      </a:lnTo>
                      <a:lnTo>
                        <a:pt x="554454" y="1350890"/>
                      </a:lnTo>
                      <a:lnTo>
                        <a:pt x="502827" y="1384489"/>
                      </a:lnTo>
                      <a:lnTo>
                        <a:pt x="507548" y="1387561"/>
                      </a:lnTo>
                      <a:lnTo>
                        <a:pt x="351312" y="1306235"/>
                      </a:lnTo>
                      <a:cubicBezTo>
                        <a:pt x="296441" y="1271618"/>
                        <a:pt x="246803" y="1233699"/>
                        <a:pt x="203212" y="1192992"/>
                      </a:cubicBezTo>
                      <a:lnTo>
                        <a:pt x="196378" y="1185048"/>
                      </a:lnTo>
                      <a:lnTo>
                        <a:pt x="215328" y="1197382"/>
                      </a:lnTo>
                      <a:lnTo>
                        <a:pt x="266955" y="1163782"/>
                      </a:lnTo>
                      <a:lnTo>
                        <a:pt x="215328" y="1130183"/>
                      </a:lnTo>
                      <a:lnTo>
                        <a:pt x="172920" y="1157783"/>
                      </a:lnTo>
                      <a:lnTo>
                        <a:pt x="161292" y="1144267"/>
                      </a:lnTo>
                      <a:lnTo>
                        <a:pt x="199131" y="1119640"/>
                      </a:lnTo>
                      <a:lnTo>
                        <a:pt x="147505" y="1086041"/>
                      </a:lnTo>
                      <a:lnTo>
                        <a:pt x="124230" y="1101189"/>
                      </a:lnTo>
                      <a:lnTo>
                        <a:pt x="112601" y="1087672"/>
                      </a:lnTo>
                      <a:lnTo>
                        <a:pt x="131306" y="1075498"/>
                      </a:lnTo>
                      <a:lnTo>
                        <a:pt x="81619" y="1043162"/>
                      </a:lnTo>
                      <a:lnTo>
                        <a:pt x="66358" y="1012146"/>
                      </a:lnTo>
                      <a:lnTo>
                        <a:pt x="79679" y="1020815"/>
                      </a:lnTo>
                      <a:lnTo>
                        <a:pt x="131307" y="987216"/>
                      </a:lnTo>
                      <a:lnTo>
                        <a:pt x="79680" y="953616"/>
                      </a:lnTo>
                      <a:lnTo>
                        <a:pt x="47776" y="974380"/>
                      </a:lnTo>
                      <a:lnTo>
                        <a:pt x="39918" y="958409"/>
                      </a:lnTo>
                      <a:lnTo>
                        <a:pt x="63481" y="943074"/>
                      </a:lnTo>
                      <a:lnTo>
                        <a:pt x="19978" y="914762"/>
                      </a:lnTo>
                      <a:lnTo>
                        <a:pt x="15396" y="886084"/>
                      </a:lnTo>
                      <a:lnTo>
                        <a:pt x="63480" y="854790"/>
                      </a:lnTo>
                      <a:lnTo>
                        <a:pt x="11854" y="821191"/>
                      </a:lnTo>
                      <a:lnTo>
                        <a:pt x="5670" y="825215"/>
                      </a:lnTo>
                      <a:lnTo>
                        <a:pt x="474" y="792701"/>
                      </a:lnTo>
                      <a:lnTo>
                        <a:pt x="11854" y="800107"/>
                      </a:lnTo>
                      <a:lnTo>
                        <a:pt x="63481" y="766506"/>
                      </a:lnTo>
                      <a:lnTo>
                        <a:pt x="11853" y="732906"/>
                      </a:lnTo>
                      <a:lnTo>
                        <a:pt x="0" y="740621"/>
                      </a:lnTo>
                      <a:lnTo>
                        <a:pt x="5284" y="707548"/>
                      </a:lnTo>
                      <a:lnTo>
                        <a:pt x="11853" y="711822"/>
                      </a:lnTo>
                      <a:lnTo>
                        <a:pt x="63481" y="678222"/>
                      </a:lnTo>
                      <a:lnTo>
                        <a:pt x="15011" y="646676"/>
                      </a:lnTo>
                      <a:lnTo>
                        <a:pt x="19503" y="618561"/>
                      </a:lnTo>
                      <a:lnTo>
                        <a:pt x="63481" y="589940"/>
                      </a:lnTo>
                      <a:lnTo>
                        <a:pt x="38925" y="573960"/>
                      </a:lnTo>
                      <a:lnTo>
                        <a:pt x="46783" y="557989"/>
                      </a:lnTo>
                      <a:lnTo>
                        <a:pt x="79679" y="579399"/>
                      </a:lnTo>
                      <a:lnTo>
                        <a:pt x="131307" y="545798"/>
                      </a:lnTo>
                      <a:lnTo>
                        <a:pt x="79680" y="512199"/>
                      </a:lnTo>
                      <a:lnTo>
                        <a:pt x="64430" y="522124"/>
                      </a:lnTo>
                      <a:lnTo>
                        <a:pt x="79690" y="491109"/>
                      </a:lnTo>
                      <a:lnTo>
                        <a:pt x="131307" y="457516"/>
                      </a:lnTo>
                      <a:lnTo>
                        <a:pt x="111132" y="444386"/>
                      </a:lnTo>
                      <a:lnTo>
                        <a:pt x="122760" y="430870"/>
                      </a:lnTo>
                      <a:lnTo>
                        <a:pt x="147504" y="446974"/>
                      </a:lnTo>
                      <a:lnTo>
                        <a:pt x="199131" y="413374"/>
                      </a:lnTo>
                      <a:lnTo>
                        <a:pt x="159823" y="387791"/>
                      </a:lnTo>
                      <a:lnTo>
                        <a:pt x="171451" y="374275"/>
                      </a:lnTo>
                      <a:lnTo>
                        <a:pt x="215330" y="402832"/>
                      </a:lnTo>
                      <a:lnTo>
                        <a:pt x="266955" y="369232"/>
                      </a:lnTo>
                      <a:lnTo>
                        <a:pt x="215330" y="335633"/>
                      </a:lnTo>
                      <a:lnTo>
                        <a:pt x="191166" y="351360"/>
                      </a:lnTo>
                      <a:lnTo>
                        <a:pt x="203212" y="337359"/>
                      </a:lnTo>
                      <a:lnTo>
                        <a:pt x="334285" y="237134"/>
                      </a:lnTo>
                      <a:lnTo>
                        <a:pt x="334784" y="236810"/>
                      </a:lnTo>
                      <a:lnTo>
                        <a:pt x="334744" y="236784"/>
                      </a:lnTo>
                      <a:lnTo>
                        <a:pt x="349640" y="225393"/>
                      </a:lnTo>
                      <a:lnTo>
                        <a:pt x="350981" y="226267"/>
                      </a:lnTo>
                      <a:lnTo>
                        <a:pt x="366173" y="216379"/>
                      </a:lnTo>
                      <a:lnTo>
                        <a:pt x="527989" y="132149"/>
                      </a:lnTo>
                      <a:lnTo>
                        <a:pt x="502829" y="148522"/>
                      </a:lnTo>
                      <a:lnTo>
                        <a:pt x="554459" y="182123"/>
                      </a:lnTo>
                      <a:lnTo>
                        <a:pt x="606088" y="148521"/>
                      </a:lnTo>
                      <a:lnTo>
                        <a:pt x="562171" y="119941"/>
                      </a:lnTo>
                      <a:lnTo>
                        <a:pt x="583396" y="112673"/>
                      </a:lnTo>
                      <a:lnTo>
                        <a:pt x="622282" y="137978"/>
                      </a:lnTo>
                      <a:lnTo>
                        <a:pt x="673909" y="104381"/>
                      </a:lnTo>
                      <a:lnTo>
                        <a:pt x="651051" y="89505"/>
                      </a:lnTo>
                      <a:lnTo>
                        <a:pt x="672278" y="82237"/>
                      </a:lnTo>
                      <a:lnTo>
                        <a:pt x="690104" y="93839"/>
                      </a:lnTo>
                      <a:lnTo>
                        <a:pt x="741734" y="60239"/>
                      </a:lnTo>
                      <a:lnTo>
                        <a:pt x="740473" y="59418"/>
                      </a:lnTo>
                      <a:lnTo>
                        <a:pt x="790420" y="49637"/>
                      </a:lnTo>
                      <a:lnTo>
                        <a:pt x="774129" y="60239"/>
                      </a:lnTo>
                      <a:lnTo>
                        <a:pt x="825754" y="93839"/>
                      </a:lnTo>
                      <a:lnTo>
                        <a:pt x="877384" y="60238"/>
                      </a:lnTo>
                      <a:lnTo>
                        <a:pt x="844744" y="38998"/>
                      </a:lnTo>
                      <a:lnTo>
                        <a:pt x="869648" y="34120"/>
                      </a:lnTo>
                      <a:lnTo>
                        <a:pt x="893580" y="49697"/>
                      </a:lnTo>
                      <a:lnTo>
                        <a:pt x="938117" y="20712"/>
                      </a:lnTo>
                      <a:lnTo>
                        <a:pt x="964494" y="15546"/>
                      </a:lnTo>
                      <a:lnTo>
                        <a:pt x="980876" y="13968"/>
                      </a:lnTo>
                      <a:lnTo>
                        <a:pt x="977606" y="16097"/>
                      </a:lnTo>
                      <a:lnTo>
                        <a:pt x="1029234" y="49696"/>
                      </a:lnTo>
                      <a:lnTo>
                        <a:pt x="1080862" y="16097"/>
                      </a:lnTo>
                      <a:lnTo>
                        <a:pt x="1065127" y="5856"/>
                      </a:lnTo>
                      <a:lnTo>
                        <a:pt x="1084919" y="3951"/>
                      </a:lnTo>
                      <a:lnTo>
                        <a:pt x="1094142" y="3657"/>
                      </a:lnTo>
                      <a:lnTo>
                        <a:pt x="1097058" y="5555"/>
                      </a:lnTo>
                      <a:lnTo>
                        <a:pt x="1100273" y="3462"/>
                      </a:lnTo>
                      <a:lnTo>
                        <a:pt x="1134332" y="2377"/>
                      </a:lnTo>
                      <a:lnTo>
                        <a:pt x="1113251" y="16097"/>
                      </a:lnTo>
                      <a:lnTo>
                        <a:pt x="1164878" y="49697"/>
                      </a:lnTo>
                      <a:lnTo>
                        <a:pt x="1216505" y="16097"/>
                      </a:lnTo>
                      <a:lnTo>
                        <a:pt x="1192572" y="521"/>
                      </a:lnTo>
                      <a:close/>
                    </a:path>
                  </a:pathLst>
                </a:custGeom>
                <a:solidFill>
                  <a:srgbClr val="CC9900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131" name="フリーフォーム: 図形 1130">
                <a:extLst>
                  <a:ext uri="{FF2B5EF4-FFF2-40B4-BE49-F238E27FC236}">
                    <a16:creationId xmlns:a16="http://schemas.microsoft.com/office/drawing/2014/main" id="{03B28270-3DFC-4D46-BE9B-8B0E6A390EEA}"/>
                  </a:ext>
                </a:extLst>
              </p:cNvPr>
              <p:cNvSpPr/>
              <p:nvPr/>
            </p:nvSpPr>
            <p:spPr>
              <a:xfrm>
                <a:off x="3680759" y="1441452"/>
                <a:ext cx="2544482" cy="763587"/>
              </a:xfrm>
              <a:custGeom>
                <a:avLst/>
                <a:gdLst>
                  <a:gd name="connsiteX0" fmla="*/ 1272241 w 2544482"/>
                  <a:gd name="connsiteY0" fmla="*/ 0 h 763587"/>
                  <a:gd name="connsiteX1" fmla="*/ 2540980 w 2544482"/>
                  <a:gd name="connsiteY1" fmla="*/ 719977 h 763587"/>
                  <a:gd name="connsiteX2" fmla="*/ 2544482 w 2544482"/>
                  <a:gd name="connsiteY2" fmla="*/ 763587 h 763587"/>
                  <a:gd name="connsiteX3" fmla="*/ 2483397 w 2544482"/>
                  <a:gd name="connsiteY3" fmla="*/ 763587 h 763587"/>
                  <a:gd name="connsiteX4" fmla="*/ 2478829 w 2544482"/>
                  <a:gd name="connsiteY4" fmla="*/ 707937 h 763587"/>
                  <a:gd name="connsiteX5" fmla="*/ 1272241 w 2544482"/>
                  <a:gd name="connsiteY5" fmla="*/ 38099 h 763587"/>
                  <a:gd name="connsiteX6" fmla="*/ 65653 w 2544482"/>
                  <a:gd name="connsiteY6" fmla="*/ 707937 h 763587"/>
                  <a:gd name="connsiteX7" fmla="*/ 61085 w 2544482"/>
                  <a:gd name="connsiteY7" fmla="*/ 763587 h 763587"/>
                  <a:gd name="connsiteX8" fmla="*/ 0 w 2544482"/>
                  <a:gd name="connsiteY8" fmla="*/ 763587 h 763587"/>
                  <a:gd name="connsiteX9" fmla="*/ 3502 w 2544482"/>
                  <a:gd name="connsiteY9" fmla="*/ 719977 h 763587"/>
                  <a:gd name="connsiteX10" fmla="*/ 1272241 w 2544482"/>
                  <a:gd name="connsiteY10" fmla="*/ 0 h 76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4482" h="763587">
                    <a:moveTo>
                      <a:pt x="1272241" y="0"/>
                    </a:moveTo>
                    <a:cubicBezTo>
                      <a:pt x="1932561" y="0"/>
                      <a:pt x="2475671" y="315577"/>
                      <a:pt x="2540980" y="719977"/>
                    </a:cubicBezTo>
                    <a:lnTo>
                      <a:pt x="2544482" y="763587"/>
                    </a:lnTo>
                    <a:lnTo>
                      <a:pt x="2483397" y="763587"/>
                    </a:lnTo>
                    <a:lnTo>
                      <a:pt x="2478829" y="707937"/>
                    </a:lnTo>
                    <a:cubicBezTo>
                      <a:pt x="2416719" y="331699"/>
                      <a:pt x="1900215" y="38099"/>
                      <a:pt x="1272241" y="38099"/>
                    </a:cubicBezTo>
                    <a:cubicBezTo>
                      <a:pt x="644267" y="38099"/>
                      <a:pt x="127763" y="331699"/>
                      <a:pt x="65653" y="707937"/>
                    </a:cubicBezTo>
                    <a:lnTo>
                      <a:pt x="61085" y="763587"/>
                    </a:lnTo>
                    <a:lnTo>
                      <a:pt x="0" y="763587"/>
                    </a:lnTo>
                    <a:lnTo>
                      <a:pt x="3502" y="719977"/>
                    </a:lnTo>
                    <a:cubicBezTo>
                      <a:pt x="68812" y="315577"/>
                      <a:pt x="611922" y="0"/>
                      <a:pt x="1272241" y="0"/>
                    </a:cubicBezTo>
                    <a:close/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787" name="グループ化 786">
              <a:extLst>
                <a:ext uri="{FF2B5EF4-FFF2-40B4-BE49-F238E27FC236}">
                  <a16:creationId xmlns:a16="http://schemas.microsoft.com/office/drawing/2014/main" id="{DB019111-4493-4138-A1C4-524B6726CD88}"/>
                </a:ext>
              </a:extLst>
            </p:cNvPr>
            <p:cNvGrpSpPr/>
            <p:nvPr/>
          </p:nvGrpSpPr>
          <p:grpSpPr>
            <a:xfrm rot="21075944">
              <a:off x="6732785" y="1267307"/>
              <a:ext cx="1998916" cy="1284116"/>
              <a:chOff x="4577880" y="4330829"/>
              <a:chExt cx="2315402" cy="1487429"/>
            </a:xfrm>
          </p:grpSpPr>
          <p:grpSp>
            <p:nvGrpSpPr>
              <p:cNvPr id="963" name="グループ化 962">
                <a:extLst>
                  <a:ext uri="{FF2B5EF4-FFF2-40B4-BE49-F238E27FC236}">
                    <a16:creationId xmlns:a16="http://schemas.microsoft.com/office/drawing/2014/main" id="{F2898243-3471-41A1-94DC-801225482B1D}"/>
                  </a:ext>
                </a:extLst>
              </p:cNvPr>
              <p:cNvGrpSpPr/>
              <p:nvPr/>
            </p:nvGrpSpPr>
            <p:grpSpPr>
              <a:xfrm rot="3277797">
                <a:off x="5209960" y="4049269"/>
                <a:ext cx="895909" cy="1459029"/>
                <a:chOff x="2473008" y="2244321"/>
                <a:chExt cx="1900201" cy="2591257"/>
              </a:xfrm>
            </p:grpSpPr>
            <p:sp>
              <p:nvSpPr>
                <p:cNvPr id="1096" name="フリーフォーム: 図形 1095">
                  <a:extLst>
                    <a:ext uri="{FF2B5EF4-FFF2-40B4-BE49-F238E27FC236}">
                      <a16:creationId xmlns:a16="http://schemas.microsoft.com/office/drawing/2014/main" id="{5F5957EC-1D9C-4ABF-948B-24B52CB16D4B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7" name="フリーフォーム: 図形 1096">
                  <a:extLst>
                    <a:ext uri="{FF2B5EF4-FFF2-40B4-BE49-F238E27FC236}">
                      <a16:creationId xmlns:a16="http://schemas.microsoft.com/office/drawing/2014/main" id="{63E8CF96-D4CB-4492-827A-007CF55B8245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8" name="フリーフォーム: 図形 1097">
                  <a:extLst>
                    <a:ext uri="{FF2B5EF4-FFF2-40B4-BE49-F238E27FC236}">
                      <a16:creationId xmlns:a16="http://schemas.microsoft.com/office/drawing/2014/main" id="{AA00163D-5F42-4CE4-8020-7BC4E2FF9A63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9" name="フリーフォーム: 図形 1098">
                  <a:extLst>
                    <a:ext uri="{FF2B5EF4-FFF2-40B4-BE49-F238E27FC236}">
                      <a16:creationId xmlns:a16="http://schemas.microsoft.com/office/drawing/2014/main" id="{427688B1-EB83-4F60-887C-8AA405EA421C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0" name="フリーフォーム: 図形 1099">
                  <a:extLst>
                    <a:ext uri="{FF2B5EF4-FFF2-40B4-BE49-F238E27FC236}">
                      <a16:creationId xmlns:a16="http://schemas.microsoft.com/office/drawing/2014/main" id="{8422AF7D-E4E9-4193-B2D6-82A073224E48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1" name="フリーフォーム: 図形 1100">
                  <a:extLst>
                    <a:ext uri="{FF2B5EF4-FFF2-40B4-BE49-F238E27FC236}">
                      <a16:creationId xmlns:a16="http://schemas.microsoft.com/office/drawing/2014/main" id="{45CF1365-A898-42D6-AFD3-F2230A2E1734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2" name="フリーフォーム: 図形 1101">
                  <a:extLst>
                    <a:ext uri="{FF2B5EF4-FFF2-40B4-BE49-F238E27FC236}">
                      <a16:creationId xmlns:a16="http://schemas.microsoft.com/office/drawing/2014/main" id="{5C892390-579B-4BF7-BA82-08FF5465491C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3" name="フリーフォーム: 図形 1102">
                  <a:extLst>
                    <a:ext uri="{FF2B5EF4-FFF2-40B4-BE49-F238E27FC236}">
                      <a16:creationId xmlns:a16="http://schemas.microsoft.com/office/drawing/2014/main" id="{56B498B2-1459-44D4-A636-603785654498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4" name="フリーフォーム: 図形 1103">
                  <a:extLst>
                    <a:ext uri="{FF2B5EF4-FFF2-40B4-BE49-F238E27FC236}">
                      <a16:creationId xmlns:a16="http://schemas.microsoft.com/office/drawing/2014/main" id="{7F2C5E1F-D13C-43F6-B60E-0EAD4CC3364A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5" name="フリーフォーム: 図形 1104">
                  <a:extLst>
                    <a:ext uri="{FF2B5EF4-FFF2-40B4-BE49-F238E27FC236}">
                      <a16:creationId xmlns:a16="http://schemas.microsoft.com/office/drawing/2014/main" id="{D17379D3-BB1D-4AA4-BAAC-F6985457C401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6" name="フリーフォーム: 図形 1105">
                  <a:extLst>
                    <a:ext uri="{FF2B5EF4-FFF2-40B4-BE49-F238E27FC236}">
                      <a16:creationId xmlns:a16="http://schemas.microsoft.com/office/drawing/2014/main" id="{4B63AC8C-D507-41D4-8F8D-8D3B549F095B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7" name="フリーフォーム: 図形 1106">
                  <a:extLst>
                    <a:ext uri="{FF2B5EF4-FFF2-40B4-BE49-F238E27FC236}">
                      <a16:creationId xmlns:a16="http://schemas.microsoft.com/office/drawing/2014/main" id="{2D1C8671-2E82-4436-B731-F241B0AA9794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8" name="フリーフォーム: 図形 1107">
                  <a:extLst>
                    <a:ext uri="{FF2B5EF4-FFF2-40B4-BE49-F238E27FC236}">
                      <a16:creationId xmlns:a16="http://schemas.microsoft.com/office/drawing/2014/main" id="{79770E6E-4262-4011-ADE9-FD17811CA724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9" name="フリーフォーム: 図形 1108">
                  <a:extLst>
                    <a:ext uri="{FF2B5EF4-FFF2-40B4-BE49-F238E27FC236}">
                      <a16:creationId xmlns:a16="http://schemas.microsoft.com/office/drawing/2014/main" id="{C4751D60-C3C1-4461-B945-9D532F2DA8D3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0" name="フリーフォーム: 図形 1109">
                  <a:extLst>
                    <a:ext uri="{FF2B5EF4-FFF2-40B4-BE49-F238E27FC236}">
                      <a16:creationId xmlns:a16="http://schemas.microsoft.com/office/drawing/2014/main" id="{BCB8AAFE-264B-4A0C-8718-97CFABC04ECB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1" name="フリーフォーム: 図形 1110">
                  <a:extLst>
                    <a:ext uri="{FF2B5EF4-FFF2-40B4-BE49-F238E27FC236}">
                      <a16:creationId xmlns:a16="http://schemas.microsoft.com/office/drawing/2014/main" id="{0B2CE1DE-E369-46E8-887B-C1D6CEF8A163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2" name="フリーフォーム: 図形 1111">
                  <a:extLst>
                    <a:ext uri="{FF2B5EF4-FFF2-40B4-BE49-F238E27FC236}">
                      <a16:creationId xmlns:a16="http://schemas.microsoft.com/office/drawing/2014/main" id="{D3445E25-D07E-4F8C-9624-23FF242EEAAE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3" name="フリーフォーム: 図形 1112">
                  <a:extLst>
                    <a:ext uri="{FF2B5EF4-FFF2-40B4-BE49-F238E27FC236}">
                      <a16:creationId xmlns:a16="http://schemas.microsoft.com/office/drawing/2014/main" id="{240E4D2D-7AD7-4C1F-AD02-936940E5800E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4" name="フリーフォーム: 図形 1113">
                  <a:extLst>
                    <a:ext uri="{FF2B5EF4-FFF2-40B4-BE49-F238E27FC236}">
                      <a16:creationId xmlns:a16="http://schemas.microsoft.com/office/drawing/2014/main" id="{26591E0F-D0EC-4BE7-B5B6-774ABAF22EDB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5" name="フリーフォーム: 図形 1114">
                  <a:extLst>
                    <a:ext uri="{FF2B5EF4-FFF2-40B4-BE49-F238E27FC236}">
                      <a16:creationId xmlns:a16="http://schemas.microsoft.com/office/drawing/2014/main" id="{96EF1E14-A85F-4E2C-B51F-B1D7A9B5C613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6" name="フリーフォーム: 図形 1115">
                  <a:extLst>
                    <a:ext uri="{FF2B5EF4-FFF2-40B4-BE49-F238E27FC236}">
                      <a16:creationId xmlns:a16="http://schemas.microsoft.com/office/drawing/2014/main" id="{69C28321-7859-4751-8250-94E0875DF3F1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7" name="フリーフォーム: 図形 1116">
                  <a:extLst>
                    <a:ext uri="{FF2B5EF4-FFF2-40B4-BE49-F238E27FC236}">
                      <a16:creationId xmlns:a16="http://schemas.microsoft.com/office/drawing/2014/main" id="{0F5511DD-F487-460B-AB33-55D2BA3F7800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8" name="フリーフォーム: 図形 1117">
                  <a:extLst>
                    <a:ext uri="{FF2B5EF4-FFF2-40B4-BE49-F238E27FC236}">
                      <a16:creationId xmlns:a16="http://schemas.microsoft.com/office/drawing/2014/main" id="{D31D0906-EA7F-41E5-A5A0-61FE60BCA286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9" name="フリーフォーム: 図形 1118">
                  <a:extLst>
                    <a:ext uri="{FF2B5EF4-FFF2-40B4-BE49-F238E27FC236}">
                      <a16:creationId xmlns:a16="http://schemas.microsoft.com/office/drawing/2014/main" id="{39769876-5F80-4509-8B08-7E0A1E77FB52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0" name="フリーフォーム: 図形 1119">
                  <a:extLst>
                    <a:ext uri="{FF2B5EF4-FFF2-40B4-BE49-F238E27FC236}">
                      <a16:creationId xmlns:a16="http://schemas.microsoft.com/office/drawing/2014/main" id="{6B779964-8BEE-40CD-A343-69B9A701B645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1" name="フリーフォーム: 図形 1120">
                  <a:extLst>
                    <a:ext uri="{FF2B5EF4-FFF2-40B4-BE49-F238E27FC236}">
                      <a16:creationId xmlns:a16="http://schemas.microsoft.com/office/drawing/2014/main" id="{8E076E83-83ED-492D-97A9-B7D77BCFF1D7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2" name="フリーフォーム: 図形 1121">
                  <a:extLst>
                    <a:ext uri="{FF2B5EF4-FFF2-40B4-BE49-F238E27FC236}">
                      <a16:creationId xmlns:a16="http://schemas.microsoft.com/office/drawing/2014/main" id="{B43A9639-FCF9-4EA4-A177-6B5F76566953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3" name="フリーフォーム: 図形 1122">
                  <a:extLst>
                    <a:ext uri="{FF2B5EF4-FFF2-40B4-BE49-F238E27FC236}">
                      <a16:creationId xmlns:a16="http://schemas.microsoft.com/office/drawing/2014/main" id="{55951225-B923-434D-AE56-507E51749F94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4" name="フリーフォーム: 図形 1123">
                  <a:extLst>
                    <a:ext uri="{FF2B5EF4-FFF2-40B4-BE49-F238E27FC236}">
                      <a16:creationId xmlns:a16="http://schemas.microsoft.com/office/drawing/2014/main" id="{5101AD8C-901F-4971-85E9-493D0A01CC82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5" name="フリーフォーム: 図形 1124">
                  <a:extLst>
                    <a:ext uri="{FF2B5EF4-FFF2-40B4-BE49-F238E27FC236}">
                      <a16:creationId xmlns:a16="http://schemas.microsoft.com/office/drawing/2014/main" id="{CAB32688-2367-46D1-BEE3-092AFFD0CA69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6" name="フリーフォーム: 図形 1125">
                  <a:extLst>
                    <a:ext uri="{FF2B5EF4-FFF2-40B4-BE49-F238E27FC236}">
                      <a16:creationId xmlns:a16="http://schemas.microsoft.com/office/drawing/2014/main" id="{07CEA3A8-F306-4FDD-8C96-1CA63FBA488E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7" name="フリーフォーム: 図形 1126">
                  <a:extLst>
                    <a:ext uri="{FF2B5EF4-FFF2-40B4-BE49-F238E27FC236}">
                      <a16:creationId xmlns:a16="http://schemas.microsoft.com/office/drawing/2014/main" id="{8EF1E767-CC64-4BF3-BBBB-4ABEDF102B22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8" name="フリーフォーム: 図形 1127">
                  <a:extLst>
                    <a:ext uri="{FF2B5EF4-FFF2-40B4-BE49-F238E27FC236}">
                      <a16:creationId xmlns:a16="http://schemas.microsoft.com/office/drawing/2014/main" id="{B9EA813A-7678-41E5-B128-BF1BB454EA07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9" name="フリーフォーム: 図形 1128">
                  <a:extLst>
                    <a:ext uri="{FF2B5EF4-FFF2-40B4-BE49-F238E27FC236}">
                      <a16:creationId xmlns:a16="http://schemas.microsoft.com/office/drawing/2014/main" id="{42305764-D214-4731-ADF2-40C50BE4625F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64" name="グループ化 963">
                <a:extLst>
                  <a:ext uri="{FF2B5EF4-FFF2-40B4-BE49-F238E27FC236}">
                    <a16:creationId xmlns:a16="http://schemas.microsoft.com/office/drawing/2014/main" id="{4CE837DE-FA64-473E-9579-F92F2FFCB959}"/>
                  </a:ext>
                </a:extLst>
              </p:cNvPr>
              <p:cNvGrpSpPr/>
              <p:nvPr/>
            </p:nvGrpSpPr>
            <p:grpSpPr>
              <a:xfrm rot="3981763">
                <a:off x="5316169" y="4066799"/>
                <a:ext cx="1199989" cy="1954236"/>
                <a:chOff x="2473008" y="2244321"/>
                <a:chExt cx="1900201" cy="2591257"/>
              </a:xfrm>
            </p:grpSpPr>
            <p:sp>
              <p:nvSpPr>
                <p:cNvPr id="1062" name="フリーフォーム: 図形 1061">
                  <a:extLst>
                    <a:ext uri="{FF2B5EF4-FFF2-40B4-BE49-F238E27FC236}">
                      <a16:creationId xmlns:a16="http://schemas.microsoft.com/office/drawing/2014/main" id="{281F76AB-0D01-44A2-A51B-43FBCA22EB25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3" name="フリーフォーム: 図形 1062">
                  <a:extLst>
                    <a:ext uri="{FF2B5EF4-FFF2-40B4-BE49-F238E27FC236}">
                      <a16:creationId xmlns:a16="http://schemas.microsoft.com/office/drawing/2014/main" id="{C672389E-9FCC-49BE-8523-0DFCF837EFCF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4" name="フリーフォーム: 図形 1063">
                  <a:extLst>
                    <a:ext uri="{FF2B5EF4-FFF2-40B4-BE49-F238E27FC236}">
                      <a16:creationId xmlns:a16="http://schemas.microsoft.com/office/drawing/2014/main" id="{7584C76C-F746-409E-B88F-6ED9DDCFD65A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5" name="フリーフォーム: 図形 1064">
                  <a:extLst>
                    <a:ext uri="{FF2B5EF4-FFF2-40B4-BE49-F238E27FC236}">
                      <a16:creationId xmlns:a16="http://schemas.microsoft.com/office/drawing/2014/main" id="{F406BB13-BD04-4B7C-9EC7-745EC53841DA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6" name="フリーフォーム: 図形 1065">
                  <a:extLst>
                    <a:ext uri="{FF2B5EF4-FFF2-40B4-BE49-F238E27FC236}">
                      <a16:creationId xmlns:a16="http://schemas.microsoft.com/office/drawing/2014/main" id="{AFD2339F-0BD6-4E81-8723-1ECD5997681C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7" name="フリーフォーム: 図形 1066">
                  <a:extLst>
                    <a:ext uri="{FF2B5EF4-FFF2-40B4-BE49-F238E27FC236}">
                      <a16:creationId xmlns:a16="http://schemas.microsoft.com/office/drawing/2014/main" id="{24A11A70-B20A-4D9F-9C10-CD7C96248692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8" name="フリーフォーム: 図形 1067">
                  <a:extLst>
                    <a:ext uri="{FF2B5EF4-FFF2-40B4-BE49-F238E27FC236}">
                      <a16:creationId xmlns:a16="http://schemas.microsoft.com/office/drawing/2014/main" id="{18A5009B-E9D3-483E-8289-43D6121EB9C5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9" name="フリーフォーム: 図形 1068">
                  <a:extLst>
                    <a:ext uri="{FF2B5EF4-FFF2-40B4-BE49-F238E27FC236}">
                      <a16:creationId xmlns:a16="http://schemas.microsoft.com/office/drawing/2014/main" id="{15BE9DF2-5954-413F-8F6C-93F38B82E05E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0" name="フリーフォーム: 図形 1069">
                  <a:extLst>
                    <a:ext uri="{FF2B5EF4-FFF2-40B4-BE49-F238E27FC236}">
                      <a16:creationId xmlns:a16="http://schemas.microsoft.com/office/drawing/2014/main" id="{1FB23E67-1E64-4CD7-B2E5-E7E692261AFE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1" name="フリーフォーム: 図形 1070">
                  <a:extLst>
                    <a:ext uri="{FF2B5EF4-FFF2-40B4-BE49-F238E27FC236}">
                      <a16:creationId xmlns:a16="http://schemas.microsoft.com/office/drawing/2014/main" id="{01FD9604-2E71-4AD5-9D20-3E13400554CD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2" name="フリーフォーム: 図形 1071">
                  <a:extLst>
                    <a:ext uri="{FF2B5EF4-FFF2-40B4-BE49-F238E27FC236}">
                      <a16:creationId xmlns:a16="http://schemas.microsoft.com/office/drawing/2014/main" id="{B36F75AE-2215-49A5-891C-A5420D44924E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3" name="フリーフォーム: 図形 1072">
                  <a:extLst>
                    <a:ext uri="{FF2B5EF4-FFF2-40B4-BE49-F238E27FC236}">
                      <a16:creationId xmlns:a16="http://schemas.microsoft.com/office/drawing/2014/main" id="{F047247A-7F11-45EA-B88B-D843063E5DD1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4" name="フリーフォーム: 図形 1073">
                  <a:extLst>
                    <a:ext uri="{FF2B5EF4-FFF2-40B4-BE49-F238E27FC236}">
                      <a16:creationId xmlns:a16="http://schemas.microsoft.com/office/drawing/2014/main" id="{F0860E31-01B5-41D1-89B2-E80795A2C554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5" name="フリーフォーム: 図形 1074">
                  <a:extLst>
                    <a:ext uri="{FF2B5EF4-FFF2-40B4-BE49-F238E27FC236}">
                      <a16:creationId xmlns:a16="http://schemas.microsoft.com/office/drawing/2014/main" id="{E055DFD9-3A84-43F5-962E-C1A854AA1D07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6" name="フリーフォーム: 図形 1075">
                  <a:extLst>
                    <a:ext uri="{FF2B5EF4-FFF2-40B4-BE49-F238E27FC236}">
                      <a16:creationId xmlns:a16="http://schemas.microsoft.com/office/drawing/2014/main" id="{A92BDE78-06B1-48CF-BD39-BA58A2A99510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7" name="フリーフォーム: 図形 1076">
                  <a:extLst>
                    <a:ext uri="{FF2B5EF4-FFF2-40B4-BE49-F238E27FC236}">
                      <a16:creationId xmlns:a16="http://schemas.microsoft.com/office/drawing/2014/main" id="{0F1AF125-733D-47C9-899A-6DB27C115FD9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8" name="フリーフォーム: 図形 1077">
                  <a:extLst>
                    <a:ext uri="{FF2B5EF4-FFF2-40B4-BE49-F238E27FC236}">
                      <a16:creationId xmlns:a16="http://schemas.microsoft.com/office/drawing/2014/main" id="{45C5B433-BEE1-46EA-9B41-1F6BA3F5E33E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9" name="フリーフォーム: 図形 1078">
                  <a:extLst>
                    <a:ext uri="{FF2B5EF4-FFF2-40B4-BE49-F238E27FC236}">
                      <a16:creationId xmlns:a16="http://schemas.microsoft.com/office/drawing/2014/main" id="{BB60DDBE-2492-4F44-A483-B8B0FFFDE152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0" name="フリーフォーム: 図形 1079">
                  <a:extLst>
                    <a:ext uri="{FF2B5EF4-FFF2-40B4-BE49-F238E27FC236}">
                      <a16:creationId xmlns:a16="http://schemas.microsoft.com/office/drawing/2014/main" id="{54DD73E1-FF4F-4D2A-9F76-AC8049B3F372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1" name="フリーフォーム: 図形 1080">
                  <a:extLst>
                    <a:ext uri="{FF2B5EF4-FFF2-40B4-BE49-F238E27FC236}">
                      <a16:creationId xmlns:a16="http://schemas.microsoft.com/office/drawing/2014/main" id="{E5282ECF-9140-4D4C-8221-5A3C212E551A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2" name="フリーフォーム: 図形 1081">
                  <a:extLst>
                    <a:ext uri="{FF2B5EF4-FFF2-40B4-BE49-F238E27FC236}">
                      <a16:creationId xmlns:a16="http://schemas.microsoft.com/office/drawing/2014/main" id="{2A867F55-D4DB-46EE-8686-D94BAB6B9847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3" name="フリーフォーム: 図形 1082">
                  <a:extLst>
                    <a:ext uri="{FF2B5EF4-FFF2-40B4-BE49-F238E27FC236}">
                      <a16:creationId xmlns:a16="http://schemas.microsoft.com/office/drawing/2014/main" id="{92CD054C-1286-4113-ACAD-99F4243BEF31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4" name="フリーフォーム: 図形 1083">
                  <a:extLst>
                    <a:ext uri="{FF2B5EF4-FFF2-40B4-BE49-F238E27FC236}">
                      <a16:creationId xmlns:a16="http://schemas.microsoft.com/office/drawing/2014/main" id="{6A1A0DD2-5191-4D86-BBE5-BDBCC12E4399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5" name="フリーフォーム: 図形 1084">
                  <a:extLst>
                    <a:ext uri="{FF2B5EF4-FFF2-40B4-BE49-F238E27FC236}">
                      <a16:creationId xmlns:a16="http://schemas.microsoft.com/office/drawing/2014/main" id="{33E828FE-0EEF-4EAA-AE4E-2CC0F26EA9D4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6" name="フリーフォーム: 図形 1085">
                  <a:extLst>
                    <a:ext uri="{FF2B5EF4-FFF2-40B4-BE49-F238E27FC236}">
                      <a16:creationId xmlns:a16="http://schemas.microsoft.com/office/drawing/2014/main" id="{377088F8-D8E6-4A99-AB76-88DB043902F1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7" name="フリーフォーム: 図形 1086">
                  <a:extLst>
                    <a:ext uri="{FF2B5EF4-FFF2-40B4-BE49-F238E27FC236}">
                      <a16:creationId xmlns:a16="http://schemas.microsoft.com/office/drawing/2014/main" id="{88655B81-632D-4626-9A33-04D04CAE24C7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8" name="フリーフォーム: 図形 1087">
                  <a:extLst>
                    <a:ext uri="{FF2B5EF4-FFF2-40B4-BE49-F238E27FC236}">
                      <a16:creationId xmlns:a16="http://schemas.microsoft.com/office/drawing/2014/main" id="{625FC542-3387-4B8F-BDFB-04E2E33DB013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9" name="フリーフォーム: 図形 1088">
                  <a:extLst>
                    <a:ext uri="{FF2B5EF4-FFF2-40B4-BE49-F238E27FC236}">
                      <a16:creationId xmlns:a16="http://schemas.microsoft.com/office/drawing/2014/main" id="{F722BA41-2850-47F7-9647-8AB5D32B58B9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0" name="フリーフォーム: 図形 1089">
                  <a:extLst>
                    <a:ext uri="{FF2B5EF4-FFF2-40B4-BE49-F238E27FC236}">
                      <a16:creationId xmlns:a16="http://schemas.microsoft.com/office/drawing/2014/main" id="{40D22A64-AF5A-43F6-8DF0-E8FDD6646A79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1" name="フリーフォーム: 図形 1090">
                  <a:extLst>
                    <a:ext uri="{FF2B5EF4-FFF2-40B4-BE49-F238E27FC236}">
                      <a16:creationId xmlns:a16="http://schemas.microsoft.com/office/drawing/2014/main" id="{F97FE774-FB1B-4519-8C1D-5D004716733C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2" name="フリーフォーム: 図形 1091">
                  <a:extLst>
                    <a:ext uri="{FF2B5EF4-FFF2-40B4-BE49-F238E27FC236}">
                      <a16:creationId xmlns:a16="http://schemas.microsoft.com/office/drawing/2014/main" id="{E227957E-3653-4960-A6E1-7DF223EFF9E9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3" name="フリーフォーム: 図形 1092">
                  <a:extLst>
                    <a:ext uri="{FF2B5EF4-FFF2-40B4-BE49-F238E27FC236}">
                      <a16:creationId xmlns:a16="http://schemas.microsoft.com/office/drawing/2014/main" id="{AA3053A8-6E51-42C9-8211-42CD4865D6F3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4" name="フリーフォーム: 図形 1093">
                  <a:extLst>
                    <a:ext uri="{FF2B5EF4-FFF2-40B4-BE49-F238E27FC236}">
                      <a16:creationId xmlns:a16="http://schemas.microsoft.com/office/drawing/2014/main" id="{97C81F8C-FEEB-4DB3-BB3F-5FF67A706393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5" name="フリーフォーム: 図形 1094">
                  <a:extLst>
                    <a:ext uri="{FF2B5EF4-FFF2-40B4-BE49-F238E27FC236}">
                      <a16:creationId xmlns:a16="http://schemas.microsoft.com/office/drawing/2014/main" id="{CCA67B3D-0537-4796-AF69-C632AD690A1C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65" name="グループ化 964">
                <a:extLst>
                  <a:ext uri="{FF2B5EF4-FFF2-40B4-BE49-F238E27FC236}">
                    <a16:creationId xmlns:a16="http://schemas.microsoft.com/office/drawing/2014/main" id="{7E528942-7770-408B-8CF8-7E7728680325}"/>
                  </a:ext>
                </a:extLst>
              </p:cNvPr>
              <p:cNvGrpSpPr/>
              <p:nvPr/>
            </p:nvGrpSpPr>
            <p:grpSpPr>
              <a:xfrm rot="5247164" flipH="1">
                <a:off x="5350841" y="4498544"/>
                <a:ext cx="760008" cy="1652484"/>
                <a:chOff x="2803592" y="2244321"/>
                <a:chExt cx="1569617" cy="2591257"/>
              </a:xfrm>
            </p:grpSpPr>
            <p:sp>
              <p:nvSpPr>
                <p:cNvPr id="1032" name="フリーフォーム: 図形 1031">
                  <a:extLst>
                    <a:ext uri="{FF2B5EF4-FFF2-40B4-BE49-F238E27FC236}">
                      <a16:creationId xmlns:a16="http://schemas.microsoft.com/office/drawing/2014/main" id="{6363F46A-7785-4CA0-ADE9-265318F33627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3" name="フリーフォーム: 図形 1032">
                  <a:extLst>
                    <a:ext uri="{FF2B5EF4-FFF2-40B4-BE49-F238E27FC236}">
                      <a16:creationId xmlns:a16="http://schemas.microsoft.com/office/drawing/2014/main" id="{F3E6A66F-739E-49A1-8B74-934A0FB8565E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4" name="フリーフォーム: 図形 1033">
                  <a:extLst>
                    <a:ext uri="{FF2B5EF4-FFF2-40B4-BE49-F238E27FC236}">
                      <a16:creationId xmlns:a16="http://schemas.microsoft.com/office/drawing/2014/main" id="{B546FDFB-46FB-4940-A4CC-A405B3E1DBBC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5" name="フリーフォーム: 図形 1034">
                  <a:extLst>
                    <a:ext uri="{FF2B5EF4-FFF2-40B4-BE49-F238E27FC236}">
                      <a16:creationId xmlns:a16="http://schemas.microsoft.com/office/drawing/2014/main" id="{4DAF0658-C187-407F-9A3B-D95006D43CA1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6" name="フリーフォーム: 図形 1035">
                  <a:extLst>
                    <a:ext uri="{FF2B5EF4-FFF2-40B4-BE49-F238E27FC236}">
                      <a16:creationId xmlns:a16="http://schemas.microsoft.com/office/drawing/2014/main" id="{E11EC7D6-8608-4131-A8AE-26F8D072BB57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7" name="フリーフォーム: 図形 1036">
                  <a:extLst>
                    <a:ext uri="{FF2B5EF4-FFF2-40B4-BE49-F238E27FC236}">
                      <a16:creationId xmlns:a16="http://schemas.microsoft.com/office/drawing/2014/main" id="{F5F930D7-9858-409C-9470-88C30F96F3E8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8" name="フリーフォーム: 図形 1037">
                  <a:extLst>
                    <a:ext uri="{FF2B5EF4-FFF2-40B4-BE49-F238E27FC236}">
                      <a16:creationId xmlns:a16="http://schemas.microsoft.com/office/drawing/2014/main" id="{7CA78EA1-061B-43A5-8EC8-5AF71EF983AF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9" name="フリーフォーム: 図形 1038">
                  <a:extLst>
                    <a:ext uri="{FF2B5EF4-FFF2-40B4-BE49-F238E27FC236}">
                      <a16:creationId xmlns:a16="http://schemas.microsoft.com/office/drawing/2014/main" id="{1167482E-9C0F-4C64-BC25-B124885AA3F0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0" name="フリーフォーム: 図形 1039">
                  <a:extLst>
                    <a:ext uri="{FF2B5EF4-FFF2-40B4-BE49-F238E27FC236}">
                      <a16:creationId xmlns:a16="http://schemas.microsoft.com/office/drawing/2014/main" id="{DF1C48DA-88D9-4350-B404-61B6AD257054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1" name="フリーフォーム: 図形 1040">
                  <a:extLst>
                    <a:ext uri="{FF2B5EF4-FFF2-40B4-BE49-F238E27FC236}">
                      <a16:creationId xmlns:a16="http://schemas.microsoft.com/office/drawing/2014/main" id="{14345BCF-3173-41DA-87C6-2ABE9FEAE25A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2" name="フリーフォーム: 図形 1041">
                  <a:extLst>
                    <a:ext uri="{FF2B5EF4-FFF2-40B4-BE49-F238E27FC236}">
                      <a16:creationId xmlns:a16="http://schemas.microsoft.com/office/drawing/2014/main" id="{6B4549E3-C98D-4A5B-966E-0B3E6D75E9E9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3" name="フリーフォーム: 図形 1042">
                  <a:extLst>
                    <a:ext uri="{FF2B5EF4-FFF2-40B4-BE49-F238E27FC236}">
                      <a16:creationId xmlns:a16="http://schemas.microsoft.com/office/drawing/2014/main" id="{0FE064D3-C0CA-4ABE-A8C7-CC601DFDF44F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4" name="フリーフォーム: 図形 1043">
                  <a:extLst>
                    <a:ext uri="{FF2B5EF4-FFF2-40B4-BE49-F238E27FC236}">
                      <a16:creationId xmlns:a16="http://schemas.microsoft.com/office/drawing/2014/main" id="{C83AD465-AAB8-4979-B3D7-3B987BC97531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5" name="フリーフォーム: 図形 1044">
                  <a:extLst>
                    <a:ext uri="{FF2B5EF4-FFF2-40B4-BE49-F238E27FC236}">
                      <a16:creationId xmlns:a16="http://schemas.microsoft.com/office/drawing/2014/main" id="{65AC3DFD-621B-463A-844C-66426D26830C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6" name="フリーフォーム: 図形 1045">
                  <a:extLst>
                    <a:ext uri="{FF2B5EF4-FFF2-40B4-BE49-F238E27FC236}">
                      <a16:creationId xmlns:a16="http://schemas.microsoft.com/office/drawing/2014/main" id="{F1B179F6-EEAA-4B9F-8FBF-00482C69FC02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7" name="フリーフォーム: 図形 1046">
                  <a:extLst>
                    <a:ext uri="{FF2B5EF4-FFF2-40B4-BE49-F238E27FC236}">
                      <a16:creationId xmlns:a16="http://schemas.microsoft.com/office/drawing/2014/main" id="{E5AA6D14-79A8-4BFC-B8E5-33ADC7434CBA}"/>
                    </a:ext>
                  </a:extLst>
                </p:cNvPr>
                <p:cNvSpPr/>
                <p:nvPr/>
              </p:nvSpPr>
              <p:spPr>
                <a:xfrm rot="10053558">
                  <a:off x="2922704" y="3509686"/>
                  <a:ext cx="252254" cy="65593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8" name="フリーフォーム: 図形 1047">
                  <a:extLst>
                    <a:ext uri="{FF2B5EF4-FFF2-40B4-BE49-F238E27FC236}">
                      <a16:creationId xmlns:a16="http://schemas.microsoft.com/office/drawing/2014/main" id="{42A71F7B-F8B5-41FE-9293-29C5EF89BEB4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9" name="フリーフォーム: 図形 1048">
                  <a:extLst>
                    <a:ext uri="{FF2B5EF4-FFF2-40B4-BE49-F238E27FC236}">
                      <a16:creationId xmlns:a16="http://schemas.microsoft.com/office/drawing/2014/main" id="{119980B5-9D6A-4D64-8832-F28420E13247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0" name="フリーフォーム: 図形 1049">
                  <a:extLst>
                    <a:ext uri="{FF2B5EF4-FFF2-40B4-BE49-F238E27FC236}">
                      <a16:creationId xmlns:a16="http://schemas.microsoft.com/office/drawing/2014/main" id="{BF8A4D2E-2F42-4590-8CAD-888C11AEB291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1" name="フリーフォーム: 図形 1050">
                  <a:extLst>
                    <a:ext uri="{FF2B5EF4-FFF2-40B4-BE49-F238E27FC236}">
                      <a16:creationId xmlns:a16="http://schemas.microsoft.com/office/drawing/2014/main" id="{EEA6E710-A05C-4714-8B47-9292842EA8B3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2" name="フリーフォーム: 図形 1051">
                  <a:extLst>
                    <a:ext uri="{FF2B5EF4-FFF2-40B4-BE49-F238E27FC236}">
                      <a16:creationId xmlns:a16="http://schemas.microsoft.com/office/drawing/2014/main" id="{5AA43642-D16E-42E8-A33B-71AB139F3866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3" name="フリーフォーム: 図形 1052">
                  <a:extLst>
                    <a:ext uri="{FF2B5EF4-FFF2-40B4-BE49-F238E27FC236}">
                      <a16:creationId xmlns:a16="http://schemas.microsoft.com/office/drawing/2014/main" id="{CA313DE2-86CF-4C33-9432-E00F9C28EF04}"/>
                    </a:ext>
                  </a:extLst>
                </p:cNvPr>
                <p:cNvSpPr/>
                <p:nvPr/>
              </p:nvSpPr>
              <p:spPr>
                <a:xfrm rot="20900593">
                  <a:off x="2803592" y="3447305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4" name="フリーフォーム: 図形 1053">
                  <a:extLst>
                    <a:ext uri="{FF2B5EF4-FFF2-40B4-BE49-F238E27FC236}">
                      <a16:creationId xmlns:a16="http://schemas.microsoft.com/office/drawing/2014/main" id="{217BA861-9913-4246-ADEB-31028EC60533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5" name="フリーフォーム: 図形 1054">
                  <a:extLst>
                    <a:ext uri="{FF2B5EF4-FFF2-40B4-BE49-F238E27FC236}">
                      <a16:creationId xmlns:a16="http://schemas.microsoft.com/office/drawing/2014/main" id="{7ED7B16B-2199-48F0-8D2D-D50B7B172258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6" name="フリーフォーム: 図形 1055">
                  <a:extLst>
                    <a:ext uri="{FF2B5EF4-FFF2-40B4-BE49-F238E27FC236}">
                      <a16:creationId xmlns:a16="http://schemas.microsoft.com/office/drawing/2014/main" id="{B50A753F-7A57-4403-A11F-489BE698F6E8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7" name="フリーフォーム: 図形 1056">
                  <a:extLst>
                    <a:ext uri="{FF2B5EF4-FFF2-40B4-BE49-F238E27FC236}">
                      <a16:creationId xmlns:a16="http://schemas.microsoft.com/office/drawing/2014/main" id="{DD6D5E4A-3AD2-499B-9962-957DFA28891C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8" name="フリーフォーム: 図形 1057">
                  <a:extLst>
                    <a:ext uri="{FF2B5EF4-FFF2-40B4-BE49-F238E27FC236}">
                      <a16:creationId xmlns:a16="http://schemas.microsoft.com/office/drawing/2014/main" id="{1E05268C-D425-4D8A-9188-1565751AFC54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9" name="フリーフォーム: 図形 1058">
                  <a:extLst>
                    <a:ext uri="{FF2B5EF4-FFF2-40B4-BE49-F238E27FC236}">
                      <a16:creationId xmlns:a16="http://schemas.microsoft.com/office/drawing/2014/main" id="{CB6E3144-3DD2-4974-88ED-500B20A473C1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0" name="フリーフォーム: 図形 1059">
                  <a:extLst>
                    <a:ext uri="{FF2B5EF4-FFF2-40B4-BE49-F238E27FC236}">
                      <a16:creationId xmlns:a16="http://schemas.microsoft.com/office/drawing/2014/main" id="{E1BC96B9-D22A-466A-964D-66F44EB1EEF5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1" name="フリーフォーム: 図形 1060">
                  <a:extLst>
                    <a:ext uri="{FF2B5EF4-FFF2-40B4-BE49-F238E27FC236}">
                      <a16:creationId xmlns:a16="http://schemas.microsoft.com/office/drawing/2014/main" id="{A7DD128C-933D-4C42-9B9C-9D5DB0F86DFA}"/>
                    </a:ext>
                  </a:extLst>
                </p:cNvPr>
                <p:cNvSpPr/>
                <p:nvPr/>
              </p:nvSpPr>
              <p:spPr>
                <a:xfrm rot="14187205">
                  <a:off x="2972221" y="3694074"/>
                  <a:ext cx="77863" cy="15848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66" name="グループ化 965">
                <a:extLst>
                  <a:ext uri="{FF2B5EF4-FFF2-40B4-BE49-F238E27FC236}">
                    <a16:creationId xmlns:a16="http://schemas.microsoft.com/office/drawing/2014/main" id="{F58A90B0-B6CB-48D5-A310-52D6C462BC77}"/>
                  </a:ext>
                </a:extLst>
              </p:cNvPr>
              <p:cNvGrpSpPr/>
              <p:nvPr/>
            </p:nvGrpSpPr>
            <p:grpSpPr>
              <a:xfrm rot="3277797">
                <a:off x="4859440" y="4232149"/>
                <a:ext cx="895909" cy="1459029"/>
                <a:chOff x="2473008" y="2244321"/>
                <a:chExt cx="1900201" cy="2591257"/>
              </a:xfrm>
            </p:grpSpPr>
            <p:sp>
              <p:nvSpPr>
                <p:cNvPr id="998" name="フリーフォーム: 図形 997">
                  <a:extLst>
                    <a:ext uri="{FF2B5EF4-FFF2-40B4-BE49-F238E27FC236}">
                      <a16:creationId xmlns:a16="http://schemas.microsoft.com/office/drawing/2014/main" id="{7D72352B-4564-4D9E-882C-0710DA1B9271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9" name="フリーフォーム: 図形 998">
                  <a:extLst>
                    <a:ext uri="{FF2B5EF4-FFF2-40B4-BE49-F238E27FC236}">
                      <a16:creationId xmlns:a16="http://schemas.microsoft.com/office/drawing/2014/main" id="{16208019-D22D-4CA3-8F17-38CE1D1CDE9E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0" name="フリーフォーム: 図形 999">
                  <a:extLst>
                    <a:ext uri="{FF2B5EF4-FFF2-40B4-BE49-F238E27FC236}">
                      <a16:creationId xmlns:a16="http://schemas.microsoft.com/office/drawing/2014/main" id="{A2E682BC-4CCA-4B1C-B532-14143DEFE89D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1" name="フリーフォーム: 図形 1000">
                  <a:extLst>
                    <a:ext uri="{FF2B5EF4-FFF2-40B4-BE49-F238E27FC236}">
                      <a16:creationId xmlns:a16="http://schemas.microsoft.com/office/drawing/2014/main" id="{B35D8883-3187-441B-BA8C-E170431001D0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2" name="フリーフォーム: 図形 1001">
                  <a:extLst>
                    <a:ext uri="{FF2B5EF4-FFF2-40B4-BE49-F238E27FC236}">
                      <a16:creationId xmlns:a16="http://schemas.microsoft.com/office/drawing/2014/main" id="{8A46EDA7-1A07-4BB0-8E45-229ABDA10335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3" name="フリーフォーム: 図形 1002">
                  <a:extLst>
                    <a:ext uri="{FF2B5EF4-FFF2-40B4-BE49-F238E27FC236}">
                      <a16:creationId xmlns:a16="http://schemas.microsoft.com/office/drawing/2014/main" id="{0FE0B42D-2DD3-4A12-A776-FC1CEA71E62F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4" name="フリーフォーム: 図形 1003">
                  <a:extLst>
                    <a:ext uri="{FF2B5EF4-FFF2-40B4-BE49-F238E27FC236}">
                      <a16:creationId xmlns:a16="http://schemas.microsoft.com/office/drawing/2014/main" id="{B77EB0A8-86B2-4701-B2B9-9F51AE3C7AF1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5" name="フリーフォーム: 図形 1004">
                  <a:extLst>
                    <a:ext uri="{FF2B5EF4-FFF2-40B4-BE49-F238E27FC236}">
                      <a16:creationId xmlns:a16="http://schemas.microsoft.com/office/drawing/2014/main" id="{47A89CFD-C9D6-419E-9214-16219DD531DB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6" name="フリーフォーム: 図形 1005">
                  <a:extLst>
                    <a:ext uri="{FF2B5EF4-FFF2-40B4-BE49-F238E27FC236}">
                      <a16:creationId xmlns:a16="http://schemas.microsoft.com/office/drawing/2014/main" id="{4767A6F7-9EC0-4CF2-81BA-6DDEE9CB516B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7" name="フリーフォーム: 図形 1006">
                  <a:extLst>
                    <a:ext uri="{FF2B5EF4-FFF2-40B4-BE49-F238E27FC236}">
                      <a16:creationId xmlns:a16="http://schemas.microsoft.com/office/drawing/2014/main" id="{D33B582E-B8A5-4A5D-AE43-7E969B387F57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8" name="フリーフォーム: 図形 1007">
                  <a:extLst>
                    <a:ext uri="{FF2B5EF4-FFF2-40B4-BE49-F238E27FC236}">
                      <a16:creationId xmlns:a16="http://schemas.microsoft.com/office/drawing/2014/main" id="{411BA435-3F70-47F9-ADED-00EF09AB08F0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9" name="フリーフォーム: 図形 1008">
                  <a:extLst>
                    <a:ext uri="{FF2B5EF4-FFF2-40B4-BE49-F238E27FC236}">
                      <a16:creationId xmlns:a16="http://schemas.microsoft.com/office/drawing/2014/main" id="{6266BE7C-35B3-42C4-9CE3-A18D4284ED2C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0" name="フリーフォーム: 図形 1009">
                  <a:extLst>
                    <a:ext uri="{FF2B5EF4-FFF2-40B4-BE49-F238E27FC236}">
                      <a16:creationId xmlns:a16="http://schemas.microsoft.com/office/drawing/2014/main" id="{4CF2D857-D81F-4646-8DA8-15F244D5B414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1" name="フリーフォーム: 図形 1010">
                  <a:extLst>
                    <a:ext uri="{FF2B5EF4-FFF2-40B4-BE49-F238E27FC236}">
                      <a16:creationId xmlns:a16="http://schemas.microsoft.com/office/drawing/2014/main" id="{3074933A-9DD8-4817-9186-7C55009A4FBD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2" name="フリーフォーム: 図形 1011">
                  <a:extLst>
                    <a:ext uri="{FF2B5EF4-FFF2-40B4-BE49-F238E27FC236}">
                      <a16:creationId xmlns:a16="http://schemas.microsoft.com/office/drawing/2014/main" id="{06EC6FD5-7B17-4916-94C6-0B255833F375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3" name="フリーフォーム: 図形 1012">
                  <a:extLst>
                    <a:ext uri="{FF2B5EF4-FFF2-40B4-BE49-F238E27FC236}">
                      <a16:creationId xmlns:a16="http://schemas.microsoft.com/office/drawing/2014/main" id="{B969A320-DD43-4362-ABD2-3073116ADE95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4" name="フリーフォーム: 図形 1013">
                  <a:extLst>
                    <a:ext uri="{FF2B5EF4-FFF2-40B4-BE49-F238E27FC236}">
                      <a16:creationId xmlns:a16="http://schemas.microsoft.com/office/drawing/2014/main" id="{4099ABAE-6FBC-4C7B-89D0-694B79DD3E41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5" name="フリーフォーム: 図形 1014">
                  <a:extLst>
                    <a:ext uri="{FF2B5EF4-FFF2-40B4-BE49-F238E27FC236}">
                      <a16:creationId xmlns:a16="http://schemas.microsoft.com/office/drawing/2014/main" id="{3B1B4096-8585-4894-B8DE-65D64E05AA5C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6" name="フリーフォーム: 図形 1015">
                  <a:extLst>
                    <a:ext uri="{FF2B5EF4-FFF2-40B4-BE49-F238E27FC236}">
                      <a16:creationId xmlns:a16="http://schemas.microsoft.com/office/drawing/2014/main" id="{EBBB44C0-030A-4A84-A293-EDEDDB3F7FE4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7" name="フリーフォーム: 図形 1016">
                  <a:extLst>
                    <a:ext uri="{FF2B5EF4-FFF2-40B4-BE49-F238E27FC236}">
                      <a16:creationId xmlns:a16="http://schemas.microsoft.com/office/drawing/2014/main" id="{C685309A-B1BE-4101-BCCF-07F2D14EEAC4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8" name="フリーフォーム: 図形 1017">
                  <a:extLst>
                    <a:ext uri="{FF2B5EF4-FFF2-40B4-BE49-F238E27FC236}">
                      <a16:creationId xmlns:a16="http://schemas.microsoft.com/office/drawing/2014/main" id="{F12D0636-322E-4E37-A0D1-02ABB81501D1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9" name="フリーフォーム: 図形 1018">
                  <a:extLst>
                    <a:ext uri="{FF2B5EF4-FFF2-40B4-BE49-F238E27FC236}">
                      <a16:creationId xmlns:a16="http://schemas.microsoft.com/office/drawing/2014/main" id="{01020EF4-60A2-48D1-8FC9-61A1457FF273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0" name="フリーフォーム: 図形 1019">
                  <a:extLst>
                    <a:ext uri="{FF2B5EF4-FFF2-40B4-BE49-F238E27FC236}">
                      <a16:creationId xmlns:a16="http://schemas.microsoft.com/office/drawing/2014/main" id="{E0F303D1-DD82-4483-9BFD-F2AB1791BF20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1" name="フリーフォーム: 図形 1020">
                  <a:extLst>
                    <a:ext uri="{FF2B5EF4-FFF2-40B4-BE49-F238E27FC236}">
                      <a16:creationId xmlns:a16="http://schemas.microsoft.com/office/drawing/2014/main" id="{BA7AEA34-0F10-40E7-8AB2-BAA648306884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2" name="フリーフォーム: 図形 1021">
                  <a:extLst>
                    <a:ext uri="{FF2B5EF4-FFF2-40B4-BE49-F238E27FC236}">
                      <a16:creationId xmlns:a16="http://schemas.microsoft.com/office/drawing/2014/main" id="{A2D5415F-AFD8-4E88-9135-100A8992A053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3" name="フリーフォーム: 図形 1022">
                  <a:extLst>
                    <a:ext uri="{FF2B5EF4-FFF2-40B4-BE49-F238E27FC236}">
                      <a16:creationId xmlns:a16="http://schemas.microsoft.com/office/drawing/2014/main" id="{A3AFF57D-4D63-47B1-88AD-58DB6A353671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4" name="フリーフォーム: 図形 1023">
                  <a:extLst>
                    <a:ext uri="{FF2B5EF4-FFF2-40B4-BE49-F238E27FC236}">
                      <a16:creationId xmlns:a16="http://schemas.microsoft.com/office/drawing/2014/main" id="{62AB14E9-7540-4A79-875D-862A49948DAC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5" name="フリーフォーム: 図形 1024">
                  <a:extLst>
                    <a:ext uri="{FF2B5EF4-FFF2-40B4-BE49-F238E27FC236}">
                      <a16:creationId xmlns:a16="http://schemas.microsoft.com/office/drawing/2014/main" id="{79205475-3130-4513-976A-CB696E735FC5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6" name="フリーフォーム: 図形 1025">
                  <a:extLst>
                    <a:ext uri="{FF2B5EF4-FFF2-40B4-BE49-F238E27FC236}">
                      <a16:creationId xmlns:a16="http://schemas.microsoft.com/office/drawing/2014/main" id="{788CBBA8-DCD9-4F93-9EFF-CF771C4E4940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7" name="フリーフォーム: 図形 1026">
                  <a:extLst>
                    <a:ext uri="{FF2B5EF4-FFF2-40B4-BE49-F238E27FC236}">
                      <a16:creationId xmlns:a16="http://schemas.microsoft.com/office/drawing/2014/main" id="{33322316-2CF9-4F88-8006-E90DD9886416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8" name="フリーフォーム: 図形 1027">
                  <a:extLst>
                    <a:ext uri="{FF2B5EF4-FFF2-40B4-BE49-F238E27FC236}">
                      <a16:creationId xmlns:a16="http://schemas.microsoft.com/office/drawing/2014/main" id="{E7C8C0BD-407C-40CB-B963-E1DB321E0823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9" name="フリーフォーム: 図形 1028">
                  <a:extLst>
                    <a:ext uri="{FF2B5EF4-FFF2-40B4-BE49-F238E27FC236}">
                      <a16:creationId xmlns:a16="http://schemas.microsoft.com/office/drawing/2014/main" id="{A7BEE91E-62D5-4E83-B245-040B179B891E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0" name="フリーフォーム: 図形 1029">
                  <a:extLst>
                    <a:ext uri="{FF2B5EF4-FFF2-40B4-BE49-F238E27FC236}">
                      <a16:creationId xmlns:a16="http://schemas.microsoft.com/office/drawing/2014/main" id="{45DAAD88-B125-4FEA-B22C-5137E0497664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1" name="フリーフォーム: 図形 1030">
                  <a:extLst>
                    <a:ext uri="{FF2B5EF4-FFF2-40B4-BE49-F238E27FC236}">
                      <a16:creationId xmlns:a16="http://schemas.microsoft.com/office/drawing/2014/main" id="{7824D86F-5DF9-4A4B-ACD4-D5BF2D5D753A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67" name="グループ化 966">
                <a:extLst>
                  <a:ext uri="{FF2B5EF4-FFF2-40B4-BE49-F238E27FC236}">
                    <a16:creationId xmlns:a16="http://schemas.microsoft.com/office/drawing/2014/main" id="{7E7D40CE-1ACB-4594-890E-E873C7E76533}"/>
                  </a:ext>
                </a:extLst>
              </p:cNvPr>
              <p:cNvGrpSpPr/>
              <p:nvPr/>
            </p:nvGrpSpPr>
            <p:grpSpPr>
              <a:xfrm rot="5247164" flipH="1">
                <a:off x="5509483" y="4612012"/>
                <a:ext cx="760008" cy="1652484"/>
                <a:chOff x="2803592" y="2244321"/>
                <a:chExt cx="1569617" cy="2591257"/>
              </a:xfrm>
            </p:grpSpPr>
            <p:sp>
              <p:nvSpPr>
                <p:cNvPr id="968" name="フリーフォーム: 図形 967">
                  <a:extLst>
                    <a:ext uri="{FF2B5EF4-FFF2-40B4-BE49-F238E27FC236}">
                      <a16:creationId xmlns:a16="http://schemas.microsoft.com/office/drawing/2014/main" id="{D722DCEA-F6B1-4825-922A-48FAED42BAFA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9" name="フリーフォーム: 図形 968">
                  <a:extLst>
                    <a:ext uri="{FF2B5EF4-FFF2-40B4-BE49-F238E27FC236}">
                      <a16:creationId xmlns:a16="http://schemas.microsoft.com/office/drawing/2014/main" id="{A3DEA1D1-781F-47EB-80D3-5DCA52F9A3E4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0" name="フリーフォーム: 図形 969">
                  <a:extLst>
                    <a:ext uri="{FF2B5EF4-FFF2-40B4-BE49-F238E27FC236}">
                      <a16:creationId xmlns:a16="http://schemas.microsoft.com/office/drawing/2014/main" id="{F221E00D-0BA1-4E5A-9CB1-F1BC6FC12443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1" name="フリーフォーム: 図形 970">
                  <a:extLst>
                    <a:ext uri="{FF2B5EF4-FFF2-40B4-BE49-F238E27FC236}">
                      <a16:creationId xmlns:a16="http://schemas.microsoft.com/office/drawing/2014/main" id="{CC328E0F-2E1B-4F60-82A0-ADF2CC10BCAE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2" name="フリーフォーム: 図形 971">
                  <a:extLst>
                    <a:ext uri="{FF2B5EF4-FFF2-40B4-BE49-F238E27FC236}">
                      <a16:creationId xmlns:a16="http://schemas.microsoft.com/office/drawing/2014/main" id="{6EBACCB6-D38E-4199-9DB5-161B21977188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3" name="フリーフォーム: 図形 972">
                  <a:extLst>
                    <a:ext uri="{FF2B5EF4-FFF2-40B4-BE49-F238E27FC236}">
                      <a16:creationId xmlns:a16="http://schemas.microsoft.com/office/drawing/2014/main" id="{85F5CE88-F27A-4099-A9CC-6B277360C6DC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4" name="フリーフォーム: 図形 973">
                  <a:extLst>
                    <a:ext uri="{FF2B5EF4-FFF2-40B4-BE49-F238E27FC236}">
                      <a16:creationId xmlns:a16="http://schemas.microsoft.com/office/drawing/2014/main" id="{5586742E-3F7B-4888-9E11-E9DED5967B67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5" name="フリーフォーム: 図形 974">
                  <a:extLst>
                    <a:ext uri="{FF2B5EF4-FFF2-40B4-BE49-F238E27FC236}">
                      <a16:creationId xmlns:a16="http://schemas.microsoft.com/office/drawing/2014/main" id="{55ABB88B-A720-4300-B0F5-6B4AF74CC9EA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6" name="フリーフォーム: 図形 975">
                  <a:extLst>
                    <a:ext uri="{FF2B5EF4-FFF2-40B4-BE49-F238E27FC236}">
                      <a16:creationId xmlns:a16="http://schemas.microsoft.com/office/drawing/2014/main" id="{762E5257-3B04-4ABC-B0A5-22A33801575B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7" name="フリーフォーム: 図形 976">
                  <a:extLst>
                    <a:ext uri="{FF2B5EF4-FFF2-40B4-BE49-F238E27FC236}">
                      <a16:creationId xmlns:a16="http://schemas.microsoft.com/office/drawing/2014/main" id="{0A566EA0-B15F-4921-819C-2A4E073396E7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8" name="フリーフォーム: 図形 977">
                  <a:extLst>
                    <a:ext uri="{FF2B5EF4-FFF2-40B4-BE49-F238E27FC236}">
                      <a16:creationId xmlns:a16="http://schemas.microsoft.com/office/drawing/2014/main" id="{B1FBE550-C59C-41D5-8DD9-C1A401E85627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9" name="フリーフォーム: 図形 978">
                  <a:extLst>
                    <a:ext uri="{FF2B5EF4-FFF2-40B4-BE49-F238E27FC236}">
                      <a16:creationId xmlns:a16="http://schemas.microsoft.com/office/drawing/2014/main" id="{F7119996-7843-42B6-9DFE-A49FA6B3BBFC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0" name="フリーフォーム: 図形 979">
                  <a:extLst>
                    <a:ext uri="{FF2B5EF4-FFF2-40B4-BE49-F238E27FC236}">
                      <a16:creationId xmlns:a16="http://schemas.microsoft.com/office/drawing/2014/main" id="{BF33A7B1-3F4E-451B-A2AA-D0CBCFB71B1E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1" name="フリーフォーム: 図形 980">
                  <a:extLst>
                    <a:ext uri="{FF2B5EF4-FFF2-40B4-BE49-F238E27FC236}">
                      <a16:creationId xmlns:a16="http://schemas.microsoft.com/office/drawing/2014/main" id="{0DC30CBA-E18C-43ED-BBE9-516D6FB3200C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2" name="フリーフォーム: 図形 981">
                  <a:extLst>
                    <a:ext uri="{FF2B5EF4-FFF2-40B4-BE49-F238E27FC236}">
                      <a16:creationId xmlns:a16="http://schemas.microsoft.com/office/drawing/2014/main" id="{135211C2-8186-4D9C-9B97-5EB375C7D5E2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3" name="フリーフォーム: 図形 982">
                  <a:extLst>
                    <a:ext uri="{FF2B5EF4-FFF2-40B4-BE49-F238E27FC236}">
                      <a16:creationId xmlns:a16="http://schemas.microsoft.com/office/drawing/2014/main" id="{CCE0CF7A-86DA-4321-800A-47A7C83FAFAB}"/>
                    </a:ext>
                  </a:extLst>
                </p:cNvPr>
                <p:cNvSpPr/>
                <p:nvPr/>
              </p:nvSpPr>
              <p:spPr>
                <a:xfrm rot="10053558">
                  <a:off x="2922704" y="3509686"/>
                  <a:ext cx="252254" cy="65593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4" name="フリーフォーム: 図形 983">
                  <a:extLst>
                    <a:ext uri="{FF2B5EF4-FFF2-40B4-BE49-F238E27FC236}">
                      <a16:creationId xmlns:a16="http://schemas.microsoft.com/office/drawing/2014/main" id="{2D1BE0AD-D08E-46E3-A61A-3DBCB6388D68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5" name="フリーフォーム: 図形 984">
                  <a:extLst>
                    <a:ext uri="{FF2B5EF4-FFF2-40B4-BE49-F238E27FC236}">
                      <a16:creationId xmlns:a16="http://schemas.microsoft.com/office/drawing/2014/main" id="{7AF3D85F-6A2C-4182-90A6-26D5E4D0D581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6" name="フリーフォーム: 図形 985">
                  <a:extLst>
                    <a:ext uri="{FF2B5EF4-FFF2-40B4-BE49-F238E27FC236}">
                      <a16:creationId xmlns:a16="http://schemas.microsoft.com/office/drawing/2014/main" id="{A27A3F88-D59D-4F8A-A573-566EBBCA8863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7" name="フリーフォーム: 図形 986">
                  <a:extLst>
                    <a:ext uri="{FF2B5EF4-FFF2-40B4-BE49-F238E27FC236}">
                      <a16:creationId xmlns:a16="http://schemas.microsoft.com/office/drawing/2014/main" id="{DEB4D58F-BF3D-4750-824D-D15AC7B626EB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8" name="フリーフォーム: 図形 987">
                  <a:extLst>
                    <a:ext uri="{FF2B5EF4-FFF2-40B4-BE49-F238E27FC236}">
                      <a16:creationId xmlns:a16="http://schemas.microsoft.com/office/drawing/2014/main" id="{9168506D-C3DA-4800-BFE6-0871DD04A040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9" name="フリーフォーム: 図形 988">
                  <a:extLst>
                    <a:ext uri="{FF2B5EF4-FFF2-40B4-BE49-F238E27FC236}">
                      <a16:creationId xmlns:a16="http://schemas.microsoft.com/office/drawing/2014/main" id="{4A77CC32-6834-477E-9887-C378A275310F}"/>
                    </a:ext>
                  </a:extLst>
                </p:cNvPr>
                <p:cNvSpPr/>
                <p:nvPr/>
              </p:nvSpPr>
              <p:spPr>
                <a:xfrm rot="20900593">
                  <a:off x="2803592" y="3447305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0" name="フリーフォーム: 図形 989">
                  <a:extLst>
                    <a:ext uri="{FF2B5EF4-FFF2-40B4-BE49-F238E27FC236}">
                      <a16:creationId xmlns:a16="http://schemas.microsoft.com/office/drawing/2014/main" id="{9BADA0BE-641C-4D69-A474-B7597677D8F7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1" name="フリーフォーム: 図形 990">
                  <a:extLst>
                    <a:ext uri="{FF2B5EF4-FFF2-40B4-BE49-F238E27FC236}">
                      <a16:creationId xmlns:a16="http://schemas.microsoft.com/office/drawing/2014/main" id="{C918962B-15B6-488C-AFD7-3019A6D385A5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2" name="フリーフォーム: 図形 991">
                  <a:extLst>
                    <a:ext uri="{FF2B5EF4-FFF2-40B4-BE49-F238E27FC236}">
                      <a16:creationId xmlns:a16="http://schemas.microsoft.com/office/drawing/2014/main" id="{63E5E330-B06E-4312-8969-6B25DEC9877D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3" name="フリーフォーム: 図形 992">
                  <a:extLst>
                    <a:ext uri="{FF2B5EF4-FFF2-40B4-BE49-F238E27FC236}">
                      <a16:creationId xmlns:a16="http://schemas.microsoft.com/office/drawing/2014/main" id="{072975F1-E25C-4D18-9E26-2A511EEB5481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4" name="フリーフォーム: 図形 993">
                  <a:extLst>
                    <a:ext uri="{FF2B5EF4-FFF2-40B4-BE49-F238E27FC236}">
                      <a16:creationId xmlns:a16="http://schemas.microsoft.com/office/drawing/2014/main" id="{2394393B-7B37-4715-8912-C06953C32803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5" name="フリーフォーム: 図形 994">
                  <a:extLst>
                    <a:ext uri="{FF2B5EF4-FFF2-40B4-BE49-F238E27FC236}">
                      <a16:creationId xmlns:a16="http://schemas.microsoft.com/office/drawing/2014/main" id="{E0E3F865-8BF3-4FD5-9F70-469DBABB5C41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6" name="フリーフォーム: 図形 995">
                  <a:extLst>
                    <a:ext uri="{FF2B5EF4-FFF2-40B4-BE49-F238E27FC236}">
                      <a16:creationId xmlns:a16="http://schemas.microsoft.com/office/drawing/2014/main" id="{2562DF5E-EAE0-4035-8466-7545C6A75C3E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7" name="フリーフォーム: 図形 996">
                  <a:extLst>
                    <a:ext uri="{FF2B5EF4-FFF2-40B4-BE49-F238E27FC236}">
                      <a16:creationId xmlns:a16="http://schemas.microsoft.com/office/drawing/2014/main" id="{5BD46954-4B0E-4041-8173-6397B2D804EE}"/>
                    </a:ext>
                  </a:extLst>
                </p:cNvPr>
                <p:cNvSpPr/>
                <p:nvPr/>
              </p:nvSpPr>
              <p:spPr>
                <a:xfrm rot="14187205">
                  <a:off x="2972221" y="3694074"/>
                  <a:ext cx="77863" cy="15848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788" name="グループ化 787">
              <a:extLst>
                <a:ext uri="{FF2B5EF4-FFF2-40B4-BE49-F238E27FC236}">
                  <a16:creationId xmlns:a16="http://schemas.microsoft.com/office/drawing/2014/main" id="{0DD1A5C6-9E38-44EB-BE4E-2C12DFD3B486}"/>
                </a:ext>
              </a:extLst>
            </p:cNvPr>
            <p:cNvGrpSpPr/>
            <p:nvPr/>
          </p:nvGrpSpPr>
          <p:grpSpPr>
            <a:xfrm rot="21075944">
              <a:off x="7023036" y="1678646"/>
              <a:ext cx="1998916" cy="1284116"/>
              <a:chOff x="4577880" y="4330829"/>
              <a:chExt cx="2315402" cy="1487429"/>
            </a:xfrm>
          </p:grpSpPr>
          <p:grpSp>
            <p:nvGrpSpPr>
              <p:cNvPr id="796" name="グループ化 795">
                <a:extLst>
                  <a:ext uri="{FF2B5EF4-FFF2-40B4-BE49-F238E27FC236}">
                    <a16:creationId xmlns:a16="http://schemas.microsoft.com/office/drawing/2014/main" id="{77BB8449-1026-4AC8-B9F1-F28DFB7A48DE}"/>
                  </a:ext>
                </a:extLst>
              </p:cNvPr>
              <p:cNvGrpSpPr/>
              <p:nvPr/>
            </p:nvGrpSpPr>
            <p:grpSpPr>
              <a:xfrm rot="3277797">
                <a:off x="5209960" y="4049269"/>
                <a:ext cx="895909" cy="1459029"/>
                <a:chOff x="2473008" y="2244321"/>
                <a:chExt cx="1900201" cy="2591257"/>
              </a:xfrm>
            </p:grpSpPr>
            <p:sp>
              <p:nvSpPr>
                <p:cNvPr id="929" name="フリーフォーム: 図形 928">
                  <a:extLst>
                    <a:ext uri="{FF2B5EF4-FFF2-40B4-BE49-F238E27FC236}">
                      <a16:creationId xmlns:a16="http://schemas.microsoft.com/office/drawing/2014/main" id="{4D901A6B-80C0-48B5-B33A-556AEC426015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0" name="フリーフォーム: 図形 929">
                  <a:extLst>
                    <a:ext uri="{FF2B5EF4-FFF2-40B4-BE49-F238E27FC236}">
                      <a16:creationId xmlns:a16="http://schemas.microsoft.com/office/drawing/2014/main" id="{2257DE33-E91C-419C-BEDF-7C312BA57661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1" name="フリーフォーム: 図形 930">
                  <a:extLst>
                    <a:ext uri="{FF2B5EF4-FFF2-40B4-BE49-F238E27FC236}">
                      <a16:creationId xmlns:a16="http://schemas.microsoft.com/office/drawing/2014/main" id="{94D1489C-AD14-41CD-81FE-C50A826DD894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2" name="フリーフォーム: 図形 931">
                  <a:extLst>
                    <a:ext uri="{FF2B5EF4-FFF2-40B4-BE49-F238E27FC236}">
                      <a16:creationId xmlns:a16="http://schemas.microsoft.com/office/drawing/2014/main" id="{2BE1F91C-5E1C-459E-A858-3560542D4604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3" name="フリーフォーム: 図形 932">
                  <a:extLst>
                    <a:ext uri="{FF2B5EF4-FFF2-40B4-BE49-F238E27FC236}">
                      <a16:creationId xmlns:a16="http://schemas.microsoft.com/office/drawing/2014/main" id="{10FD11F6-3B38-4B93-818C-E5DC55EB3A98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4" name="フリーフォーム: 図形 933">
                  <a:extLst>
                    <a:ext uri="{FF2B5EF4-FFF2-40B4-BE49-F238E27FC236}">
                      <a16:creationId xmlns:a16="http://schemas.microsoft.com/office/drawing/2014/main" id="{AC621267-6F48-4FD3-8C13-E9BAEAAC60D3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5" name="フリーフォーム: 図形 934">
                  <a:extLst>
                    <a:ext uri="{FF2B5EF4-FFF2-40B4-BE49-F238E27FC236}">
                      <a16:creationId xmlns:a16="http://schemas.microsoft.com/office/drawing/2014/main" id="{2A768C80-1F8A-4541-B31D-2FDC0387D0C7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6" name="フリーフォーム: 図形 935">
                  <a:extLst>
                    <a:ext uri="{FF2B5EF4-FFF2-40B4-BE49-F238E27FC236}">
                      <a16:creationId xmlns:a16="http://schemas.microsoft.com/office/drawing/2014/main" id="{9BA122BE-DD36-40AE-A632-A5C16B5945B7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7" name="フリーフォーム: 図形 936">
                  <a:extLst>
                    <a:ext uri="{FF2B5EF4-FFF2-40B4-BE49-F238E27FC236}">
                      <a16:creationId xmlns:a16="http://schemas.microsoft.com/office/drawing/2014/main" id="{EA4830B1-CD29-4F15-ABBA-B78FD8AEEAE7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8" name="フリーフォーム: 図形 937">
                  <a:extLst>
                    <a:ext uri="{FF2B5EF4-FFF2-40B4-BE49-F238E27FC236}">
                      <a16:creationId xmlns:a16="http://schemas.microsoft.com/office/drawing/2014/main" id="{7EE412EA-3C3F-4704-9318-0B002E2BD289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9" name="フリーフォーム: 図形 938">
                  <a:extLst>
                    <a:ext uri="{FF2B5EF4-FFF2-40B4-BE49-F238E27FC236}">
                      <a16:creationId xmlns:a16="http://schemas.microsoft.com/office/drawing/2014/main" id="{E3834E3B-2659-45B2-811A-224F686C6613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0" name="フリーフォーム: 図形 939">
                  <a:extLst>
                    <a:ext uri="{FF2B5EF4-FFF2-40B4-BE49-F238E27FC236}">
                      <a16:creationId xmlns:a16="http://schemas.microsoft.com/office/drawing/2014/main" id="{72338E5F-D8F9-4CC9-BD8A-6679A2EC0FF2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1" name="フリーフォーム: 図形 940">
                  <a:extLst>
                    <a:ext uri="{FF2B5EF4-FFF2-40B4-BE49-F238E27FC236}">
                      <a16:creationId xmlns:a16="http://schemas.microsoft.com/office/drawing/2014/main" id="{18BB4BAD-1C10-45F9-B7B5-352F2B582556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2" name="フリーフォーム: 図形 941">
                  <a:extLst>
                    <a:ext uri="{FF2B5EF4-FFF2-40B4-BE49-F238E27FC236}">
                      <a16:creationId xmlns:a16="http://schemas.microsoft.com/office/drawing/2014/main" id="{36A3AF52-461A-4264-8788-C793E6B5EF83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3" name="フリーフォーム: 図形 942">
                  <a:extLst>
                    <a:ext uri="{FF2B5EF4-FFF2-40B4-BE49-F238E27FC236}">
                      <a16:creationId xmlns:a16="http://schemas.microsoft.com/office/drawing/2014/main" id="{4EDA655E-D8CB-4CBC-B25B-813BC6A26A8E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4" name="フリーフォーム: 図形 943">
                  <a:extLst>
                    <a:ext uri="{FF2B5EF4-FFF2-40B4-BE49-F238E27FC236}">
                      <a16:creationId xmlns:a16="http://schemas.microsoft.com/office/drawing/2014/main" id="{92B6CE25-C864-4992-8362-1B7AFABF89FC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5" name="フリーフォーム: 図形 944">
                  <a:extLst>
                    <a:ext uri="{FF2B5EF4-FFF2-40B4-BE49-F238E27FC236}">
                      <a16:creationId xmlns:a16="http://schemas.microsoft.com/office/drawing/2014/main" id="{5B4DB64D-61A4-499B-8533-BE7D8FF1D45F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6" name="フリーフォーム: 図形 945">
                  <a:extLst>
                    <a:ext uri="{FF2B5EF4-FFF2-40B4-BE49-F238E27FC236}">
                      <a16:creationId xmlns:a16="http://schemas.microsoft.com/office/drawing/2014/main" id="{0A0BAE0D-2A30-4EAD-A0DA-D7DE98A13650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7" name="フリーフォーム: 図形 946">
                  <a:extLst>
                    <a:ext uri="{FF2B5EF4-FFF2-40B4-BE49-F238E27FC236}">
                      <a16:creationId xmlns:a16="http://schemas.microsoft.com/office/drawing/2014/main" id="{3B84771B-6DF8-4FFB-B585-CE22BE24004D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8" name="フリーフォーム: 図形 947">
                  <a:extLst>
                    <a:ext uri="{FF2B5EF4-FFF2-40B4-BE49-F238E27FC236}">
                      <a16:creationId xmlns:a16="http://schemas.microsoft.com/office/drawing/2014/main" id="{3FC260CC-A88F-47CF-A2C8-7772B9A1B17A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9" name="フリーフォーム: 図形 948">
                  <a:extLst>
                    <a:ext uri="{FF2B5EF4-FFF2-40B4-BE49-F238E27FC236}">
                      <a16:creationId xmlns:a16="http://schemas.microsoft.com/office/drawing/2014/main" id="{C92EF387-C4A9-4260-B6D9-F7672A7DABF0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0" name="フリーフォーム: 図形 949">
                  <a:extLst>
                    <a:ext uri="{FF2B5EF4-FFF2-40B4-BE49-F238E27FC236}">
                      <a16:creationId xmlns:a16="http://schemas.microsoft.com/office/drawing/2014/main" id="{8959CB34-CF42-488E-A86A-71429C5264DC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1" name="フリーフォーム: 図形 950">
                  <a:extLst>
                    <a:ext uri="{FF2B5EF4-FFF2-40B4-BE49-F238E27FC236}">
                      <a16:creationId xmlns:a16="http://schemas.microsoft.com/office/drawing/2014/main" id="{9A8E1A8E-3501-4CDF-AE6B-DE2658672334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2" name="フリーフォーム: 図形 951">
                  <a:extLst>
                    <a:ext uri="{FF2B5EF4-FFF2-40B4-BE49-F238E27FC236}">
                      <a16:creationId xmlns:a16="http://schemas.microsoft.com/office/drawing/2014/main" id="{C6FD2466-D9A7-4BEF-9DEC-069C3988B558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3" name="フリーフォーム: 図形 952">
                  <a:extLst>
                    <a:ext uri="{FF2B5EF4-FFF2-40B4-BE49-F238E27FC236}">
                      <a16:creationId xmlns:a16="http://schemas.microsoft.com/office/drawing/2014/main" id="{B8DF5C8A-6DD1-4D1E-B438-61BFFA478387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4" name="フリーフォーム: 図形 953">
                  <a:extLst>
                    <a:ext uri="{FF2B5EF4-FFF2-40B4-BE49-F238E27FC236}">
                      <a16:creationId xmlns:a16="http://schemas.microsoft.com/office/drawing/2014/main" id="{133C880E-3F08-4F96-AA50-C9D64F1A5317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5" name="フリーフォーム: 図形 954">
                  <a:extLst>
                    <a:ext uri="{FF2B5EF4-FFF2-40B4-BE49-F238E27FC236}">
                      <a16:creationId xmlns:a16="http://schemas.microsoft.com/office/drawing/2014/main" id="{7B079A23-7F79-4736-BCBB-CAF284FD7235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6" name="フリーフォーム: 図形 955">
                  <a:extLst>
                    <a:ext uri="{FF2B5EF4-FFF2-40B4-BE49-F238E27FC236}">
                      <a16:creationId xmlns:a16="http://schemas.microsoft.com/office/drawing/2014/main" id="{58D7E004-B55C-4C90-B108-FD212626CF4D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7" name="フリーフォーム: 図形 956">
                  <a:extLst>
                    <a:ext uri="{FF2B5EF4-FFF2-40B4-BE49-F238E27FC236}">
                      <a16:creationId xmlns:a16="http://schemas.microsoft.com/office/drawing/2014/main" id="{E9410EAA-36CF-43DE-83C5-738A9E626186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8" name="フリーフォーム: 図形 957">
                  <a:extLst>
                    <a:ext uri="{FF2B5EF4-FFF2-40B4-BE49-F238E27FC236}">
                      <a16:creationId xmlns:a16="http://schemas.microsoft.com/office/drawing/2014/main" id="{AFDDC60F-7F26-4122-BDB1-57E87F12819B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9" name="フリーフォーム: 図形 958">
                  <a:extLst>
                    <a:ext uri="{FF2B5EF4-FFF2-40B4-BE49-F238E27FC236}">
                      <a16:creationId xmlns:a16="http://schemas.microsoft.com/office/drawing/2014/main" id="{C9F6D132-84DE-4016-ACD1-C6FF32C1E169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0" name="フリーフォーム: 図形 959">
                  <a:extLst>
                    <a:ext uri="{FF2B5EF4-FFF2-40B4-BE49-F238E27FC236}">
                      <a16:creationId xmlns:a16="http://schemas.microsoft.com/office/drawing/2014/main" id="{D19E423F-8410-4B05-9688-64D306C1C14E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1" name="フリーフォーム: 図形 960">
                  <a:extLst>
                    <a:ext uri="{FF2B5EF4-FFF2-40B4-BE49-F238E27FC236}">
                      <a16:creationId xmlns:a16="http://schemas.microsoft.com/office/drawing/2014/main" id="{20CD0A08-88AA-4C3D-A8E2-F82D31253162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2" name="フリーフォーム: 図形 961">
                  <a:extLst>
                    <a:ext uri="{FF2B5EF4-FFF2-40B4-BE49-F238E27FC236}">
                      <a16:creationId xmlns:a16="http://schemas.microsoft.com/office/drawing/2014/main" id="{E203E037-1CE4-4C27-80DE-6AEE26AA5056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7" name="グループ化 796">
                <a:extLst>
                  <a:ext uri="{FF2B5EF4-FFF2-40B4-BE49-F238E27FC236}">
                    <a16:creationId xmlns:a16="http://schemas.microsoft.com/office/drawing/2014/main" id="{27D67CA9-987D-4E7E-9E11-9E5574F31956}"/>
                  </a:ext>
                </a:extLst>
              </p:cNvPr>
              <p:cNvGrpSpPr/>
              <p:nvPr/>
            </p:nvGrpSpPr>
            <p:grpSpPr>
              <a:xfrm rot="3981763">
                <a:off x="5316169" y="4066799"/>
                <a:ext cx="1199989" cy="1954236"/>
                <a:chOff x="2473008" y="2244321"/>
                <a:chExt cx="1900201" cy="2591257"/>
              </a:xfrm>
            </p:grpSpPr>
            <p:sp>
              <p:nvSpPr>
                <p:cNvPr id="895" name="フリーフォーム: 図形 894">
                  <a:extLst>
                    <a:ext uri="{FF2B5EF4-FFF2-40B4-BE49-F238E27FC236}">
                      <a16:creationId xmlns:a16="http://schemas.microsoft.com/office/drawing/2014/main" id="{F0D0F97F-1FF6-4E56-849A-CE92CCAFA8D6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6" name="フリーフォーム: 図形 895">
                  <a:extLst>
                    <a:ext uri="{FF2B5EF4-FFF2-40B4-BE49-F238E27FC236}">
                      <a16:creationId xmlns:a16="http://schemas.microsoft.com/office/drawing/2014/main" id="{7B6E4FA9-7EE8-45F0-9150-F1FE0A4996B6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7" name="フリーフォーム: 図形 896">
                  <a:extLst>
                    <a:ext uri="{FF2B5EF4-FFF2-40B4-BE49-F238E27FC236}">
                      <a16:creationId xmlns:a16="http://schemas.microsoft.com/office/drawing/2014/main" id="{426D0921-3087-4E6C-B0C3-3B9821903D42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8" name="フリーフォーム: 図形 897">
                  <a:extLst>
                    <a:ext uri="{FF2B5EF4-FFF2-40B4-BE49-F238E27FC236}">
                      <a16:creationId xmlns:a16="http://schemas.microsoft.com/office/drawing/2014/main" id="{D9E0157F-5C6F-4617-9F8C-963B8FEA9ABB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9" name="フリーフォーム: 図形 898">
                  <a:extLst>
                    <a:ext uri="{FF2B5EF4-FFF2-40B4-BE49-F238E27FC236}">
                      <a16:creationId xmlns:a16="http://schemas.microsoft.com/office/drawing/2014/main" id="{8E6ED496-6B1D-4010-972C-94E9730585E7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0" name="フリーフォーム: 図形 899">
                  <a:extLst>
                    <a:ext uri="{FF2B5EF4-FFF2-40B4-BE49-F238E27FC236}">
                      <a16:creationId xmlns:a16="http://schemas.microsoft.com/office/drawing/2014/main" id="{12283AA9-5C73-408D-A579-059C9DC79E01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1" name="フリーフォーム: 図形 900">
                  <a:extLst>
                    <a:ext uri="{FF2B5EF4-FFF2-40B4-BE49-F238E27FC236}">
                      <a16:creationId xmlns:a16="http://schemas.microsoft.com/office/drawing/2014/main" id="{0D1C6FA7-BD4F-44B1-8A6E-DC0D5FC08D2A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2" name="フリーフォーム: 図形 901">
                  <a:extLst>
                    <a:ext uri="{FF2B5EF4-FFF2-40B4-BE49-F238E27FC236}">
                      <a16:creationId xmlns:a16="http://schemas.microsoft.com/office/drawing/2014/main" id="{EBC42EEC-CFAD-494B-A4D9-709B992A1A2C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3" name="フリーフォーム: 図形 902">
                  <a:extLst>
                    <a:ext uri="{FF2B5EF4-FFF2-40B4-BE49-F238E27FC236}">
                      <a16:creationId xmlns:a16="http://schemas.microsoft.com/office/drawing/2014/main" id="{AB3D424A-59B3-498B-8813-6B6423C5C670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4" name="フリーフォーム: 図形 903">
                  <a:extLst>
                    <a:ext uri="{FF2B5EF4-FFF2-40B4-BE49-F238E27FC236}">
                      <a16:creationId xmlns:a16="http://schemas.microsoft.com/office/drawing/2014/main" id="{91AE2CB6-7B94-4813-8E45-583F34DE19E7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5" name="フリーフォーム: 図形 904">
                  <a:extLst>
                    <a:ext uri="{FF2B5EF4-FFF2-40B4-BE49-F238E27FC236}">
                      <a16:creationId xmlns:a16="http://schemas.microsoft.com/office/drawing/2014/main" id="{5874050E-B468-46C1-BD57-44F15EDD1031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6" name="フリーフォーム: 図形 905">
                  <a:extLst>
                    <a:ext uri="{FF2B5EF4-FFF2-40B4-BE49-F238E27FC236}">
                      <a16:creationId xmlns:a16="http://schemas.microsoft.com/office/drawing/2014/main" id="{71ABFB56-0A98-45B5-B356-7849288CB98F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7" name="フリーフォーム: 図形 906">
                  <a:extLst>
                    <a:ext uri="{FF2B5EF4-FFF2-40B4-BE49-F238E27FC236}">
                      <a16:creationId xmlns:a16="http://schemas.microsoft.com/office/drawing/2014/main" id="{CA233B7D-A94E-4417-958E-4A87BD96157E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8" name="フリーフォーム: 図形 907">
                  <a:extLst>
                    <a:ext uri="{FF2B5EF4-FFF2-40B4-BE49-F238E27FC236}">
                      <a16:creationId xmlns:a16="http://schemas.microsoft.com/office/drawing/2014/main" id="{05C6542C-DC83-4C86-AD8C-803B7E7278AD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9" name="フリーフォーム: 図形 908">
                  <a:extLst>
                    <a:ext uri="{FF2B5EF4-FFF2-40B4-BE49-F238E27FC236}">
                      <a16:creationId xmlns:a16="http://schemas.microsoft.com/office/drawing/2014/main" id="{6999D981-DC7E-4E57-9014-8BA6E87E7497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0" name="フリーフォーム: 図形 909">
                  <a:extLst>
                    <a:ext uri="{FF2B5EF4-FFF2-40B4-BE49-F238E27FC236}">
                      <a16:creationId xmlns:a16="http://schemas.microsoft.com/office/drawing/2014/main" id="{709F380E-38F9-4984-9CF2-D81AF89CB34F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1" name="フリーフォーム: 図形 910">
                  <a:extLst>
                    <a:ext uri="{FF2B5EF4-FFF2-40B4-BE49-F238E27FC236}">
                      <a16:creationId xmlns:a16="http://schemas.microsoft.com/office/drawing/2014/main" id="{13EFA50E-96A4-4F96-A595-5B99695A52BA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2" name="フリーフォーム: 図形 911">
                  <a:extLst>
                    <a:ext uri="{FF2B5EF4-FFF2-40B4-BE49-F238E27FC236}">
                      <a16:creationId xmlns:a16="http://schemas.microsoft.com/office/drawing/2014/main" id="{FF787C2D-4418-4B1C-9199-3609CD6A6639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3" name="フリーフォーム: 図形 912">
                  <a:extLst>
                    <a:ext uri="{FF2B5EF4-FFF2-40B4-BE49-F238E27FC236}">
                      <a16:creationId xmlns:a16="http://schemas.microsoft.com/office/drawing/2014/main" id="{9D08212A-57B0-467E-8009-1F2BC4EA9C9F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4" name="フリーフォーム: 図形 913">
                  <a:extLst>
                    <a:ext uri="{FF2B5EF4-FFF2-40B4-BE49-F238E27FC236}">
                      <a16:creationId xmlns:a16="http://schemas.microsoft.com/office/drawing/2014/main" id="{887DDC00-EC3F-4E52-9AC9-5E39B05333CD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5" name="フリーフォーム: 図形 914">
                  <a:extLst>
                    <a:ext uri="{FF2B5EF4-FFF2-40B4-BE49-F238E27FC236}">
                      <a16:creationId xmlns:a16="http://schemas.microsoft.com/office/drawing/2014/main" id="{26B5F4B2-7894-4662-BD38-B23601430C16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6" name="フリーフォーム: 図形 915">
                  <a:extLst>
                    <a:ext uri="{FF2B5EF4-FFF2-40B4-BE49-F238E27FC236}">
                      <a16:creationId xmlns:a16="http://schemas.microsoft.com/office/drawing/2014/main" id="{53C72C44-D343-47AD-90E9-6496306F7C83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7" name="フリーフォーム: 図形 916">
                  <a:extLst>
                    <a:ext uri="{FF2B5EF4-FFF2-40B4-BE49-F238E27FC236}">
                      <a16:creationId xmlns:a16="http://schemas.microsoft.com/office/drawing/2014/main" id="{D1DB22CA-A8F4-482A-88C1-088F8E0F448A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8" name="フリーフォーム: 図形 917">
                  <a:extLst>
                    <a:ext uri="{FF2B5EF4-FFF2-40B4-BE49-F238E27FC236}">
                      <a16:creationId xmlns:a16="http://schemas.microsoft.com/office/drawing/2014/main" id="{18F882FB-8775-4FEF-9D40-1BC7432C239E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9" name="フリーフォーム: 図形 918">
                  <a:extLst>
                    <a:ext uri="{FF2B5EF4-FFF2-40B4-BE49-F238E27FC236}">
                      <a16:creationId xmlns:a16="http://schemas.microsoft.com/office/drawing/2014/main" id="{12A3DFD1-5D39-4AED-90D9-C1C466A6857F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0" name="フリーフォーム: 図形 919">
                  <a:extLst>
                    <a:ext uri="{FF2B5EF4-FFF2-40B4-BE49-F238E27FC236}">
                      <a16:creationId xmlns:a16="http://schemas.microsoft.com/office/drawing/2014/main" id="{A7B7543C-68C6-4FB5-A632-082F4960D54E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1" name="フリーフォーム: 図形 920">
                  <a:extLst>
                    <a:ext uri="{FF2B5EF4-FFF2-40B4-BE49-F238E27FC236}">
                      <a16:creationId xmlns:a16="http://schemas.microsoft.com/office/drawing/2014/main" id="{C949F660-9358-49B1-AEAA-ED50BEFDBF9D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2" name="フリーフォーム: 図形 921">
                  <a:extLst>
                    <a:ext uri="{FF2B5EF4-FFF2-40B4-BE49-F238E27FC236}">
                      <a16:creationId xmlns:a16="http://schemas.microsoft.com/office/drawing/2014/main" id="{943E2C1B-7B45-45E7-B5B3-E919981787C0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3" name="フリーフォーム: 図形 922">
                  <a:extLst>
                    <a:ext uri="{FF2B5EF4-FFF2-40B4-BE49-F238E27FC236}">
                      <a16:creationId xmlns:a16="http://schemas.microsoft.com/office/drawing/2014/main" id="{0621C8A4-DD96-4807-AFF6-A097B6A8747D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4" name="フリーフォーム: 図形 923">
                  <a:extLst>
                    <a:ext uri="{FF2B5EF4-FFF2-40B4-BE49-F238E27FC236}">
                      <a16:creationId xmlns:a16="http://schemas.microsoft.com/office/drawing/2014/main" id="{DD488248-B882-4F74-81EB-502E9944334B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5" name="フリーフォーム: 図形 924">
                  <a:extLst>
                    <a:ext uri="{FF2B5EF4-FFF2-40B4-BE49-F238E27FC236}">
                      <a16:creationId xmlns:a16="http://schemas.microsoft.com/office/drawing/2014/main" id="{5FE39128-9D16-40CD-9216-811E9AC6DE95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6" name="フリーフォーム: 図形 925">
                  <a:extLst>
                    <a:ext uri="{FF2B5EF4-FFF2-40B4-BE49-F238E27FC236}">
                      <a16:creationId xmlns:a16="http://schemas.microsoft.com/office/drawing/2014/main" id="{67FA1EF5-3DBB-4431-AC2E-4DE3EB21FAB5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7" name="フリーフォーム: 図形 926">
                  <a:extLst>
                    <a:ext uri="{FF2B5EF4-FFF2-40B4-BE49-F238E27FC236}">
                      <a16:creationId xmlns:a16="http://schemas.microsoft.com/office/drawing/2014/main" id="{7E13A17C-1B74-4C38-B6EF-A2D76B63A44A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8" name="フリーフォーム: 図形 927">
                  <a:extLst>
                    <a:ext uri="{FF2B5EF4-FFF2-40B4-BE49-F238E27FC236}">
                      <a16:creationId xmlns:a16="http://schemas.microsoft.com/office/drawing/2014/main" id="{EBE0C731-440E-4C9C-B4A1-9B3146F9A7ED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8" name="グループ化 797">
                <a:extLst>
                  <a:ext uri="{FF2B5EF4-FFF2-40B4-BE49-F238E27FC236}">
                    <a16:creationId xmlns:a16="http://schemas.microsoft.com/office/drawing/2014/main" id="{077702AA-3A01-405A-9949-001C535324FF}"/>
                  </a:ext>
                </a:extLst>
              </p:cNvPr>
              <p:cNvGrpSpPr/>
              <p:nvPr/>
            </p:nvGrpSpPr>
            <p:grpSpPr>
              <a:xfrm rot="5247164" flipH="1">
                <a:off x="5350841" y="4498544"/>
                <a:ext cx="760008" cy="1652484"/>
                <a:chOff x="2803592" y="2244321"/>
                <a:chExt cx="1569617" cy="2591257"/>
              </a:xfrm>
            </p:grpSpPr>
            <p:sp>
              <p:nvSpPr>
                <p:cNvPr id="865" name="フリーフォーム: 図形 864">
                  <a:extLst>
                    <a:ext uri="{FF2B5EF4-FFF2-40B4-BE49-F238E27FC236}">
                      <a16:creationId xmlns:a16="http://schemas.microsoft.com/office/drawing/2014/main" id="{5F9E9231-6873-4C51-844D-6F87E37F3132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6" name="フリーフォーム: 図形 865">
                  <a:extLst>
                    <a:ext uri="{FF2B5EF4-FFF2-40B4-BE49-F238E27FC236}">
                      <a16:creationId xmlns:a16="http://schemas.microsoft.com/office/drawing/2014/main" id="{20A73E96-FAE2-4E8B-A86C-33E8A1963F6F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7" name="フリーフォーム: 図形 866">
                  <a:extLst>
                    <a:ext uri="{FF2B5EF4-FFF2-40B4-BE49-F238E27FC236}">
                      <a16:creationId xmlns:a16="http://schemas.microsoft.com/office/drawing/2014/main" id="{EE160D28-BB39-43D5-9922-81A2BC628B53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8" name="フリーフォーム: 図形 867">
                  <a:extLst>
                    <a:ext uri="{FF2B5EF4-FFF2-40B4-BE49-F238E27FC236}">
                      <a16:creationId xmlns:a16="http://schemas.microsoft.com/office/drawing/2014/main" id="{C5457D20-9A52-484A-97DA-2D53060BB167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9" name="フリーフォーム: 図形 868">
                  <a:extLst>
                    <a:ext uri="{FF2B5EF4-FFF2-40B4-BE49-F238E27FC236}">
                      <a16:creationId xmlns:a16="http://schemas.microsoft.com/office/drawing/2014/main" id="{4905C685-49A7-4210-8B16-480AEEE899ED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0" name="フリーフォーム: 図形 869">
                  <a:extLst>
                    <a:ext uri="{FF2B5EF4-FFF2-40B4-BE49-F238E27FC236}">
                      <a16:creationId xmlns:a16="http://schemas.microsoft.com/office/drawing/2014/main" id="{25672161-66F4-44D9-9ECD-7416F16801A3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1" name="フリーフォーム: 図形 870">
                  <a:extLst>
                    <a:ext uri="{FF2B5EF4-FFF2-40B4-BE49-F238E27FC236}">
                      <a16:creationId xmlns:a16="http://schemas.microsoft.com/office/drawing/2014/main" id="{9B16F201-A533-4665-AEE8-8299930D781A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2" name="フリーフォーム: 図形 871">
                  <a:extLst>
                    <a:ext uri="{FF2B5EF4-FFF2-40B4-BE49-F238E27FC236}">
                      <a16:creationId xmlns:a16="http://schemas.microsoft.com/office/drawing/2014/main" id="{14E12FDA-D3F1-4068-84D3-48B3D4AA9DD2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3" name="フリーフォーム: 図形 872">
                  <a:extLst>
                    <a:ext uri="{FF2B5EF4-FFF2-40B4-BE49-F238E27FC236}">
                      <a16:creationId xmlns:a16="http://schemas.microsoft.com/office/drawing/2014/main" id="{F2D04F96-4636-4A4A-BD0B-6F8662C21E04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4" name="フリーフォーム: 図形 873">
                  <a:extLst>
                    <a:ext uri="{FF2B5EF4-FFF2-40B4-BE49-F238E27FC236}">
                      <a16:creationId xmlns:a16="http://schemas.microsoft.com/office/drawing/2014/main" id="{7A143925-FD1B-41B4-A270-FD38F170E1E9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5" name="フリーフォーム: 図形 874">
                  <a:extLst>
                    <a:ext uri="{FF2B5EF4-FFF2-40B4-BE49-F238E27FC236}">
                      <a16:creationId xmlns:a16="http://schemas.microsoft.com/office/drawing/2014/main" id="{CB5D6B47-2E84-4B06-BAB0-40EF5F57C911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6" name="フリーフォーム: 図形 875">
                  <a:extLst>
                    <a:ext uri="{FF2B5EF4-FFF2-40B4-BE49-F238E27FC236}">
                      <a16:creationId xmlns:a16="http://schemas.microsoft.com/office/drawing/2014/main" id="{8F732F96-85A5-4C22-AC2B-2A84EEA5D551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7" name="フリーフォーム: 図形 876">
                  <a:extLst>
                    <a:ext uri="{FF2B5EF4-FFF2-40B4-BE49-F238E27FC236}">
                      <a16:creationId xmlns:a16="http://schemas.microsoft.com/office/drawing/2014/main" id="{98832FFC-8ADB-4438-8DA4-1A0E9A126006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8" name="フリーフォーム: 図形 877">
                  <a:extLst>
                    <a:ext uri="{FF2B5EF4-FFF2-40B4-BE49-F238E27FC236}">
                      <a16:creationId xmlns:a16="http://schemas.microsoft.com/office/drawing/2014/main" id="{8F6F8394-4E4D-4E34-8EC1-557ED49F5FFA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9" name="フリーフォーム: 図形 878">
                  <a:extLst>
                    <a:ext uri="{FF2B5EF4-FFF2-40B4-BE49-F238E27FC236}">
                      <a16:creationId xmlns:a16="http://schemas.microsoft.com/office/drawing/2014/main" id="{C48BEFE3-0F4D-489F-AF42-C372DBD1FCB5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0" name="フリーフォーム: 図形 879">
                  <a:extLst>
                    <a:ext uri="{FF2B5EF4-FFF2-40B4-BE49-F238E27FC236}">
                      <a16:creationId xmlns:a16="http://schemas.microsoft.com/office/drawing/2014/main" id="{F01433CE-273F-4F69-94B8-38D21E044714}"/>
                    </a:ext>
                  </a:extLst>
                </p:cNvPr>
                <p:cNvSpPr/>
                <p:nvPr/>
              </p:nvSpPr>
              <p:spPr>
                <a:xfrm rot="10053558">
                  <a:off x="2922704" y="3509686"/>
                  <a:ext cx="252254" cy="65593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1" name="フリーフォーム: 図形 880">
                  <a:extLst>
                    <a:ext uri="{FF2B5EF4-FFF2-40B4-BE49-F238E27FC236}">
                      <a16:creationId xmlns:a16="http://schemas.microsoft.com/office/drawing/2014/main" id="{1B19ED6E-9821-4B5C-B81C-6C6E33222460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2" name="フリーフォーム: 図形 881">
                  <a:extLst>
                    <a:ext uri="{FF2B5EF4-FFF2-40B4-BE49-F238E27FC236}">
                      <a16:creationId xmlns:a16="http://schemas.microsoft.com/office/drawing/2014/main" id="{F50EE5E3-F40C-43F3-9D8A-3F2E47D46665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3" name="フリーフォーム: 図形 882">
                  <a:extLst>
                    <a:ext uri="{FF2B5EF4-FFF2-40B4-BE49-F238E27FC236}">
                      <a16:creationId xmlns:a16="http://schemas.microsoft.com/office/drawing/2014/main" id="{13242CB9-B3A8-4601-992E-D8CA0183B71E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4" name="フリーフォーム: 図形 883">
                  <a:extLst>
                    <a:ext uri="{FF2B5EF4-FFF2-40B4-BE49-F238E27FC236}">
                      <a16:creationId xmlns:a16="http://schemas.microsoft.com/office/drawing/2014/main" id="{32FD698D-02A2-4A28-8652-1BB9D8A0CC45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5" name="フリーフォーム: 図形 884">
                  <a:extLst>
                    <a:ext uri="{FF2B5EF4-FFF2-40B4-BE49-F238E27FC236}">
                      <a16:creationId xmlns:a16="http://schemas.microsoft.com/office/drawing/2014/main" id="{C948358C-98F8-44B0-955E-573B83EB18CD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6" name="フリーフォーム: 図形 885">
                  <a:extLst>
                    <a:ext uri="{FF2B5EF4-FFF2-40B4-BE49-F238E27FC236}">
                      <a16:creationId xmlns:a16="http://schemas.microsoft.com/office/drawing/2014/main" id="{79C333FE-15BF-4948-9F23-358F9138B5F2}"/>
                    </a:ext>
                  </a:extLst>
                </p:cNvPr>
                <p:cNvSpPr/>
                <p:nvPr/>
              </p:nvSpPr>
              <p:spPr>
                <a:xfrm rot="20900593">
                  <a:off x="2803592" y="3447305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7" name="フリーフォーム: 図形 886">
                  <a:extLst>
                    <a:ext uri="{FF2B5EF4-FFF2-40B4-BE49-F238E27FC236}">
                      <a16:creationId xmlns:a16="http://schemas.microsoft.com/office/drawing/2014/main" id="{6FF53E34-7760-4366-9B0E-A81DC118A34B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8" name="フリーフォーム: 図形 887">
                  <a:extLst>
                    <a:ext uri="{FF2B5EF4-FFF2-40B4-BE49-F238E27FC236}">
                      <a16:creationId xmlns:a16="http://schemas.microsoft.com/office/drawing/2014/main" id="{6433914A-3451-4802-B25B-C289D8B00868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9" name="フリーフォーム: 図形 888">
                  <a:extLst>
                    <a:ext uri="{FF2B5EF4-FFF2-40B4-BE49-F238E27FC236}">
                      <a16:creationId xmlns:a16="http://schemas.microsoft.com/office/drawing/2014/main" id="{FF7419B4-A77D-4CFB-92F8-C18FDE4E2EC0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0" name="フリーフォーム: 図形 889">
                  <a:extLst>
                    <a:ext uri="{FF2B5EF4-FFF2-40B4-BE49-F238E27FC236}">
                      <a16:creationId xmlns:a16="http://schemas.microsoft.com/office/drawing/2014/main" id="{D3A179FC-4836-4320-90E6-789EAB3D69B1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1" name="フリーフォーム: 図形 890">
                  <a:extLst>
                    <a:ext uri="{FF2B5EF4-FFF2-40B4-BE49-F238E27FC236}">
                      <a16:creationId xmlns:a16="http://schemas.microsoft.com/office/drawing/2014/main" id="{6D34FA7C-CFE6-442E-A35C-CF8A953D4E58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2" name="フリーフォーム: 図形 891">
                  <a:extLst>
                    <a:ext uri="{FF2B5EF4-FFF2-40B4-BE49-F238E27FC236}">
                      <a16:creationId xmlns:a16="http://schemas.microsoft.com/office/drawing/2014/main" id="{B969AAB6-464A-422F-B3B3-8B219282BCF3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3" name="フリーフォーム: 図形 892">
                  <a:extLst>
                    <a:ext uri="{FF2B5EF4-FFF2-40B4-BE49-F238E27FC236}">
                      <a16:creationId xmlns:a16="http://schemas.microsoft.com/office/drawing/2014/main" id="{BCCCFD9A-F808-41A9-A63B-F908E106CB48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4" name="フリーフォーム: 図形 893">
                  <a:extLst>
                    <a:ext uri="{FF2B5EF4-FFF2-40B4-BE49-F238E27FC236}">
                      <a16:creationId xmlns:a16="http://schemas.microsoft.com/office/drawing/2014/main" id="{770E324A-A89F-462C-8364-675E4CAF6D33}"/>
                    </a:ext>
                  </a:extLst>
                </p:cNvPr>
                <p:cNvSpPr/>
                <p:nvPr/>
              </p:nvSpPr>
              <p:spPr>
                <a:xfrm rot="14187205">
                  <a:off x="2972221" y="3694074"/>
                  <a:ext cx="77863" cy="15848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9" name="グループ化 798">
                <a:extLst>
                  <a:ext uri="{FF2B5EF4-FFF2-40B4-BE49-F238E27FC236}">
                    <a16:creationId xmlns:a16="http://schemas.microsoft.com/office/drawing/2014/main" id="{900A7584-580A-411A-A452-A92BDFC27360}"/>
                  </a:ext>
                </a:extLst>
              </p:cNvPr>
              <p:cNvGrpSpPr/>
              <p:nvPr/>
            </p:nvGrpSpPr>
            <p:grpSpPr>
              <a:xfrm rot="3277797">
                <a:off x="4859440" y="4232149"/>
                <a:ext cx="895909" cy="1459029"/>
                <a:chOff x="2473008" y="2244321"/>
                <a:chExt cx="1900201" cy="2591257"/>
              </a:xfrm>
            </p:grpSpPr>
            <p:sp>
              <p:nvSpPr>
                <p:cNvPr id="831" name="フリーフォーム: 図形 830">
                  <a:extLst>
                    <a:ext uri="{FF2B5EF4-FFF2-40B4-BE49-F238E27FC236}">
                      <a16:creationId xmlns:a16="http://schemas.microsoft.com/office/drawing/2014/main" id="{1612247A-3592-41BF-991A-E261F3E60D20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2" name="フリーフォーム: 図形 831">
                  <a:extLst>
                    <a:ext uri="{FF2B5EF4-FFF2-40B4-BE49-F238E27FC236}">
                      <a16:creationId xmlns:a16="http://schemas.microsoft.com/office/drawing/2014/main" id="{408444BB-723A-4920-894C-8DAD4AA5D1F0}"/>
                    </a:ext>
                  </a:extLst>
                </p:cNvPr>
                <p:cNvSpPr/>
                <p:nvPr/>
              </p:nvSpPr>
              <p:spPr>
                <a:xfrm rot="17682009">
                  <a:off x="2461638" y="2940574"/>
                  <a:ext cx="212423" cy="18968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3" name="フリーフォーム: 図形 832">
                  <a:extLst>
                    <a:ext uri="{FF2B5EF4-FFF2-40B4-BE49-F238E27FC236}">
                      <a16:creationId xmlns:a16="http://schemas.microsoft.com/office/drawing/2014/main" id="{7B87A82D-69E3-4AA4-89C9-D85C4E944FF4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4" name="フリーフォーム: 図形 833">
                  <a:extLst>
                    <a:ext uri="{FF2B5EF4-FFF2-40B4-BE49-F238E27FC236}">
                      <a16:creationId xmlns:a16="http://schemas.microsoft.com/office/drawing/2014/main" id="{4AF39A52-75FE-4C5A-ADD5-A1D6577095E9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5" name="フリーフォーム: 図形 834">
                  <a:extLst>
                    <a:ext uri="{FF2B5EF4-FFF2-40B4-BE49-F238E27FC236}">
                      <a16:creationId xmlns:a16="http://schemas.microsoft.com/office/drawing/2014/main" id="{41201F54-28D4-44E2-BA29-51C55F31BD21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6" name="フリーフォーム: 図形 835">
                  <a:extLst>
                    <a:ext uri="{FF2B5EF4-FFF2-40B4-BE49-F238E27FC236}">
                      <a16:creationId xmlns:a16="http://schemas.microsoft.com/office/drawing/2014/main" id="{13924F21-3E3D-46EC-95D3-A9F5F9481923}"/>
                    </a:ext>
                  </a:extLst>
                </p:cNvPr>
                <p:cNvSpPr/>
                <p:nvPr/>
              </p:nvSpPr>
              <p:spPr>
                <a:xfrm rot="1364932">
                  <a:off x="2880727" y="3271580"/>
                  <a:ext cx="100274" cy="12036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7" name="フリーフォーム: 図形 836">
                  <a:extLst>
                    <a:ext uri="{FF2B5EF4-FFF2-40B4-BE49-F238E27FC236}">
                      <a16:creationId xmlns:a16="http://schemas.microsoft.com/office/drawing/2014/main" id="{BC15AE35-3DF6-42B0-9368-B349A7F4549C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8" name="フリーフォーム: 図形 837">
                  <a:extLst>
                    <a:ext uri="{FF2B5EF4-FFF2-40B4-BE49-F238E27FC236}">
                      <a16:creationId xmlns:a16="http://schemas.microsoft.com/office/drawing/2014/main" id="{BAD9EB70-03D8-4DA3-996C-EE8D6F5BCA34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9" name="フリーフォーム: 図形 838">
                  <a:extLst>
                    <a:ext uri="{FF2B5EF4-FFF2-40B4-BE49-F238E27FC236}">
                      <a16:creationId xmlns:a16="http://schemas.microsoft.com/office/drawing/2014/main" id="{514C28AE-B830-4C5C-8DA5-644F56A53564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0" name="フリーフォーム: 図形 839">
                  <a:extLst>
                    <a:ext uri="{FF2B5EF4-FFF2-40B4-BE49-F238E27FC236}">
                      <a16:creationId xmlns:a16="http://schemas.microsoft.com/office/drawing/2014/main" id="{70618753-6BA8-4305-BF91-E911C0C6AB54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1" name="フリーフォーム: 図形 840">
                  <a:extLst>
                    <a:ext uri="{FF2B5EF4-FFF2-40B4-BE49-F238E27FC236}">
                      <a16:creationId xmlns:a16="http://schemas.microsoft.com/office/drawing/2014/main" id="{B0DA4808-9AE4-4C0E-8101-6941EA0FE049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2" name="フリーフォーム: 図形 841">
                  <a:extLst>
                    <a:ext uri="{FF2B5EF4-FFF2-40B4-BE49-F238E27FC236}">
                      <a16:creationId xmlns:a16="http://schemas.microsoft.com/office/drawing/2014/main" id="{818DD27C-CF0D-4844-9431-41716895CEF8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3" name="フリーフォーム: 図形 842">
                  <a:extLst>
                    <a:ext uri="{FF2B5EF4-FFF2-40B4-BE49-F238E27FC236}">
                      <a16:creationId xmlns:a16="http://schemas.microsoft.com/office/drawing/2014/main" id="{6313CA4C-90F5-413F-869B-8D017A2B6219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4" name="フリーフォーム: 図形 843">
                  <a:extLst>
                    <a:ext uri="{FF2B5EF4-FFF2-40B4-BE49-F238E27FC236}">
                      <a16:creationId xmlns:a16="http://schemas.microsoft.com/office/drawing/2014/main" id="{39368DEF-C033-4532-B9BD-B321961D22A7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5" name="フリーフォーム: 図形 844">
                  <a:extLst>
                    <a:ext uri="{FF2B5EF4-FFF2-40B4-BE49-F238E27FC236}">
                      <a16:creationId xmlns:a16="http://schemas.microsoft.com/office/drawing/2014/main" id="{CDB85F17-421D-4805-A2A4-44E4E4076797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6" name="フリーフォーム: 図形 845">
                  <a:extLst>
                    <a:ext uri="{FF2B5EF4-FFF2-40B4-BE49-F238E27FC236}">
                      <a16:creationId xmlns:a16="http://schemas.microsoft.com/office/drawing/2014/main" id="{E8EF6122-A92D-4ED5-B636-9A466A1849C4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7" name="フリーフォーム: 図形 846">
                  <a:extLst>
                    <a:ext uri="{FF2B5EF4-FFF2-40B4-BE49-F238E27FC236}">
                      <a16:creationId xmlns:a16="http://schemas.microsoft.com/office/drawing/2014/main" id="{45BB9411-C315-4B31-A71D-CC6AB0DCEBC4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8" name="フリーフォーム: 図形 847">
                  <a:extLst>
                    <a:ext uri="{FF2B5EF4-FFF2-40B4-BE49-F238E27FC236}">
                      <a16:creationId xmlns:a16="http://schemas.microsoft.com/office/drawing/2014/main" id="{BF8747EB-FF6E-458A-B5C1-3E287BDA9762}"/>
                    </a:ext>
                  </a:extLst>
                </p:cNvPr>
                <p:cNvSpPr/>
                <p:nvPr/>
              </p:nvSpPr>
              <p:spPr>
                <a:xfrm rot="7441659">
                  <a:off x="2990002" y="3493128"/>
                  <a:ext cx="102549" cy="11930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9" name="フリーフォーム: 図形 848">
                  <a:extLst>
                    <a:ext uri="{FF2B5EF4-FFF2-40B4-BE49-F238E27FC236}">
                      <a16:creationId xmlns:a16="http://schemas.microsoft.com/office/drawing/2014/main" id="{DB47A0F8-AA4D-4E92-A17A-F81151756433}"/>
                    </a:ext>
                  </a:extLst>
                </p:cNvPr>
                <p:cNvSpPr/>
                <p:nvPr/>
              </p:nvSpPr>
              <p:spPr>
                <a:xfrm rot="9519239">
                  <a:off x="2784510" y="2952940"/>
                  <a:ext cx="252254" cy="123245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0" name="フリーフォーム: 図形 849">
                  <a:extLst>
                    <a:ext uri="{FF2B5EF4-FFF2-40B4-BE49-F238E27FC236}">
                      <a16:creationId xmlns:a16="http://schemas.microsoft.com/office/drawing/2014/main" id="{87513D7D-A4E1-485D-B408-3A393316A4F4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1" name="フリーフォーム: 図形 850">
                  <a:extLst>
                    <a:ext uri="{FF2B5EF4-FFF2-40B4-BE49-F238E27FC236}">
                      <a16:creationId xmlns:a16="http://schemas.microsoft.com/office/drawing/2014/main" id="{1ADC5938-56F7-4FB6-9433-7B01E925407D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2" name="フリーフォーム: 図形 851">
                  <a:extLst>
                    <a:ext uri="{FF2B5EF4-FFF2-40B4-BE49-F238E27FC236}">
                      <a16:creationId xmlns:a16="http://schemas.microsoft.com/office/drawing/2014/main" id="{6D2D434C-F2B1-40D6-B20D-09764EB758FC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3" name="フリーフォーム: 図形 852">
                  <a:extLst>
                    <a:ext uri="{FF2B5EF4-FFF2-40B4-BE49-F238E27FC236}">
                      <a16:creationId xmlns:a16="http://schemas.microsoft.com/office/drawing/2014/main" id="{877A3CFE-19B9-430D-A2B5-0979D7C4773D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4" name="フリーフォーム: 図形 853">
                  <a:extLst>
                    <a:ext uri="{FF2B5EF4-FFF2-40B4-BE49-F238E27FC236}">
                      <a16:creationId xmlns:a16="http://schemas.microsoft.com/office/drawing/2014/main" id="{1D36689E-B330-4D86-BAD5-8F7C7BF647B4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5" name="フリーフォーム: 図形 854">
                  <a:extLst>
                    <a:ext uri="{FF2B5EF4-FFF2-40B4-BE49-F238E27FC236}">
                      <a16:creationId xmlns:a16="http://schemas.microsoft.com/office/drawing/2014/main" id="{D799BA75-5568-4F58-9DB3-DDCB38BE9F2A}"/>
                    </a:ext>
                  </a:extLst>
                </p:cNvPr>
                <p:cNvSpPr/>
                <p:nvPr/>
              </p:nvSpPr>
              <p:spPr>
                <a:xfrm rot="12002753">
                  <a:off x="2980298" y="3746888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6" name="フリーフォーム: 図形 855">
                  <a:extLst>
                    <a:ext uri="{FF2B5EF4-FFF2-40B4-BE49-F238E27FC236}">
                      <a16:creationId xmlns:a16="http://schemas.microsoft.com/office/drawing/2014/main" id="{A09C8108-9F67-4763-A921-D4C54AD04C98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7" name="フリーフォーム: 図形 856">
                  <a:extLst>
                    <a:ext uri="{FF2B5EF4-FFF2-40B4-BE49-F238E27FC236}">
                      <a16:creationId xmlns:a16="http://schemas.microsoft.com/office/drawing/2014/main" id="{05883F74-CD98-42A7-AA9A-14C531ABD7D1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8" name="フリーフォーム: 図形 857">
                  <a:extLst>
                    <a:ext uri="{FF2B5EF4-FFF2-40B4-BE49-F238E27FC236}">
                      <a16:creationId xmlns:a16="http://schemas.microsoft.com/office/drawing/2014/main" id="{5FB0080C-CF0A-4780-9ABA-7FB7DD38E8E8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9" name="フリーフォーム: 図形 858">
                  <a:extLst>
                    <a:ext uri="{FF2B5EF4-FFF2-40B4-BE49-F238E27FC236}">
                      <a16:creationId xmlns:a16="http://schemas.microsoft.com/office/drawing/2014/main" id="{6911E455-F84B-4494-B91C-5F74527ABB7D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0" name="フリーフォーム: 図形 859">
                  <a:extLst>
                    <a:ext uri="{FF2B5EF4-FFF2-40B4-BE49-F238E27FC236}">
                      <a16:creationId xmlns:a16="http://schemas.microsoft.com/office/drawing/2014/main" id="{C73FC889-A2A2-43BA-8628-FEE4DEA771C3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1" name="フリーフォーム: 図形 860">
                  <a:extLst>
                    <a:ext uri="{FF2B5EF4-FFF2-40B4-BE49-F238E27FC236}">
                      <a16:creationId xmlns:a16="http://schemas.microsoft.com/office/drawing/2014/main" id="{97FC7580-2BEC-48E0-A64B-556A1B4F6EB0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2" name="フリーフォーム: 図形 861">
                  <a:extLst>
                    <a:ext uri="{FF2B5EF4-FFF2-40B4-BE49-F238E27FC236}">
                      <a16:creationId xmlns:a16="http://schemas.microsoft.com/office/drawing/2014/main" id="{FE2D6A97-1AA6-4CE8-8C91-6034DC26A42A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3" name="フリーフォーム: 図形 862">
                  <a:extLst>
                    <a:ext uri="{FF2B5EF4-FFF2-40B4-BE49-F238E27FC236}">
                      <a16:creationId xmlns:a16="http://schemas.microsoft.com/office/drawing/2014/main" id="{7B96CD8E-769D-4DE0-89AB-A153744ED8C8}"/>
                    </a:ext>
                  </a:extLst>
                </p:cNvPr>
                <p:cNvSpPr/>
                <p:nvPr/>
              </p:nvSpPr>
              <p:spPr>
                <a:xfrm rot="1815580">
                  <a:off x="2735931" y="3110114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4" name="フリーフォーム: 図形 863">
                  <a:extLst>
                    <a:ext uri="{FF2B5EF4-FFF2-40B4-BE49-F238E27FC236}">
                      <a16:creationId xmlns:a16="http://schemas.microsoft.com/office/drawing/2014/main" id="{088B45F9-AEB0-4A8D-853D-8BCB635E56EB}"/>
                    </a:ext>
                  </a:extLst>
                </p:cNvPr>
                <p:cNvSpPr/>
                <p:nvPr/>
              </p:nvSpPr>
              <p:spPr>
                <a:xfrm rot="15186600">
                  <a:off x="2734012" y="3340885"/>
                  <a:ext cx="124659" cy="1085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0" name="グループ化 799">
                <a:extLst>
                  <a:ext uri="{FF2B5EF4-FFF2-40B4-BE49-F238E27FC236}">
                    <a16:creationId xmlns:a16="http://schemas.microsoft.com/office/drawing/2014/main" id="{66079948-F9E5-47A0-8FD0-B0DDEC28EC2C}"/>
                  </a:ext>
                </a:extLst>
              </p:cNvPr>
              <p:cNvGrpSpPr/>
              <p:nvPr/>
            </p:nvGrpSpPr>
            <p:grpSpPr>
              <a:xfrm rot="5247164" flipH="1">
                <a:off x="5509483" y="4612012"/>
                <a:ext cx="760008" cy="1652484"/>
                <a:chOff x="2803592" y="2244321"/>
                <a:chExt cx="1569617" cy="2591257"/>
              </a:xfrm>
            </p:grpSpPr>
            <p:sp>
              <p:nvSpPr>
                <p:cNvPr id="801" name="フリーフォーム: 図形 800">
                  <a:extLst>
                    <a:ext uri="{FF2B5EF4-FFF2-40B4-BE49-F238E27FC236}">
                      <a16:creationId xmlns:a16="http://schemas.microsoft.com/office/drawing/2014/main" id="{6D8D37A9-F253-48CE-84FC-56E2C3C50186}"/>
                    </a:ext>
                  </a:extLst>
                </p:cNvPr>
                <p:cNvSpPr/>
                <p:nvPr/>
              </p:nvSpPr>
              <p:spPr>
                <a:xfrm>
                  <a:off x="3648810" y="2476076"/>
                  <a:ext cx="129036" cy="20373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2" name="フリーフォーム: 図形 801">
                  <a:extLst>
                    <a:ext uri="{FF2B5EF4-FFF2-40B4-BE49-F238E27FC236}">
                      <a16:creationId xmlns:a16="http://schemas.microsoft.com/office/drawing/2014/main" id="{38F86075-86D4-4067-A5E4-CDAA1A8AF3C2}"/>
                    </a:ext>
                  </a:extLst>
                </p:cNvPr>
                <p:cNvSpPr/>
                <p:nvPr/>
              </p:nvSpPr>
              <p:spPr>
                <a:xfrm rot="4773898">
                  <a:off x="3815608" y="2510952"/>
                  <a:ext cx="141242" cy="26535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3" name="フリーフォーム: 図形 802">
                  <a:extLst>
                    <a:ext uri="{FF2B5EF4-FFF2-40B4-BE49-F238E27FC236}">
                      <a16:creationId xmlns:a16="http://schemas.microsoft.com/office/drawing/2014/main" id="{2776CBF4-85AD-4CA8-87F9-857C2E645FDD}"/>
                    </a:ext>
                  </a:extLst>
                </p:cNvPr>
                <p:cNvSpPr/>
                <p:nvPr/>
              </p:nvSpPr>
              <p:spPr>
                <a:xfrm rot="17006378">
                  <a:off x="3075278" y="3298946"/>
                  <a:ext cx="154028" cy="2347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4" name="フリーフォーム: 図形 803">
                  <a:extLst>
                    <a:ext uri="{FF2B5EF4-FFF2-40B4-BE49-F238E27FC236}">
                      <a16:creationId xmlns:a16="http://schemas.microsoft.com/office/drawing/2014/main" id="{7BC9486C-05A4-4B66-97DA-06828495BC9E}"/>
                    </a:ext>
                  </a:extLst>
                </p:cNvPr>
                <p:cNvSpPr/>
                <p:nvPr/>
              </p:nvSpPr>
              <p:spPr>
                <a:xfrm rot="20802130">
                  <a:off x="3340335" y="2830579"/>
                  <a:ext cx="100471" cy="18068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5" name="フリーフォーム: 図形 804">
                  <a:extLst>
                    <a:ext uri="{FF2B5EF4-FFF2-40B4-BE49-F238E27FC236}">
                      <a16:creationId xmlns:a16="http://schemas.microsoft.com/office/drawing/2014/main" id="{6B343845-76C8-4B1E-9CB6-6ED7533E1971}"/>
                    </a:ext>
                  </a:extLst>
                </p:cNvPr>
                <p:cNvSpPr/>
                <p:nvPr/>
              </p:nvSpPr>
              <p:spPr>
                <a:xfrm rot="13533628">
                  <a:off x="3136658" y="30966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6" name="フリーフォーム: 図形 805">
                  <a:extLst>
                    <a:ext uri="{FF2B5EF4-FFF2-40B4-BE49-F238E27FC236}">
                      <a16:creationId xmlns:a16="http://schemas.microsoft.com/office/drawing/2014/main" id="{6776039C-B283-465C-B907-61233F110EC9}"/>
                    </a:ext>
                  </a:extLst>
                </p:cNvPr>
                <p:cNvSpPr/>
                <p:nvPr/>
              </p:nvSpPr>
              <p:spPr>
                <a:xfrm rot="17445795">
                  <a:off x="3492259" y="38967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7" name="フリーフォーム: 図形 806">
                  <a:extLst>
                    <a:ext uri="{FF2B5EF4-FFF2-40B4-BE49-F238E27FC236}">
                      <a16:creationId xmlns:a16="http://schemas.microsoft.com/office/drawing/2014/main" id="{EA82390B-ED0A-47C4-BE14-49DCCF138732}"/>
                    </a:ext>
                  </a:extLst>
                </p:cNvPr>
                <p:cNvSpPr/>
                <p:nvPr/>
              </p:nvSpPr>
              <p:spPr>
                <a:xfrm rot="5400000">
                  <a:off x="3405454" y="3193425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8" name="フリーフォーム: 図形 807">
                  <a:extLst>
                    <a:ext uri="{FF2B5EF4-FFF2-40B4-BE49-F238E27FC236}">
                      <a16:creationId xmlns:a16="http://schemas.microsoft.com/office/drawing/2014/main" id="{19A338C4-975D-4C6E-BB6B-5FD3AF632242}"/>
                    </a:ext>
                  </a:extLst>
                </p:cNvPr>
                <p:cNvSpPr/>
                <p:nvPr/>
              </p:nvSpPr>
              <p:spPr>
                <a:xfrm rot="16381091">
                  <a:off x="3359713" y="2642429"/>
                  <a:ext cx="157685" cy="266454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9" name="フリーフォーム: 図形 808">
                  <a:extLst>
                    <a:ext uri="{FF2B5EF4-FFF2-40B4-BE49-F238E27FC236}">
                      <a16:creationId xmlns:a16="http://schemas.microsoft.com/office/drawing/2014/main" id="{76714F6E-A969-4B53-849F-EB63990B7517}"/>
                    </a:ext>
                  </a:extLst>
                </p:cNvPr>
                <p:cNvSpPr/>
                <p:nvPr/>
              </p:nvSpPr>
              <p:spPr>
                <a:xfrm rot="201157">
                  <a:off x="3736362" y="3663063"/>
                  <a:ext cx="106876" cy="19369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0" name="フリーフォーム: 図形 809">
                  <a:extLst>
                    <a:ext uri="{FF2B5EF4-FFF2-40B4-BE49-F238E27FC236}">
                      <a16:creationId xmlns:a16="http://schemas.microsoft.com/office/drawing/2014/main" id="{97DA625F-5E5B-45D0-9B5B-9A984975A055}"/>
                    </a:ext>
                  </a:extLst>
                </p:cNvPr>
                <p:cNvSpPr/>
                <p:nvPr/>
              </p:nvSpPr>
              <p:spPr>
                <a:xfrm rot="1071681">
                  <a:off x="4064645" y="3125071"/>
                  <a:ext cx="308564" cy="371697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1" name="フリーフォーム: 図形 810">
                  <a:extLst>
                    <a:ext uri="{FF2B5EF4-FFF2-40B4-BE49-F238E27FC236}">
                      <a16:creationId xmlns:a16="http://schemas.microsoft.com/office/drawing/2014/main" id="{A21C7BE1-2916-4A1C-B643-9E908AEB1E4E}"/>
                    </a:ext>
                  </a:extLst>
                </p:cNvPr>
                <p:cNvSpPr/>
                <p:nvPr/>
              </p:nvSpPr>
              <p:spPr>
                <a:xfrm rot="4625320">
                  <a:off x="3870172" y="2306583"/>
                  <a:ext cx="335082" cy="43684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4687">
                      <a:moveTo>
                        <a:pt x="200028" y="0"/>
                      </a:moveTo>
                      <a:cubicBezTo>
                        <a:pt x="329542" y="40122"/>
                        <a:pt x="347358" y="174267"/>
                        <a:pt x="404818" y="275925"/>
                      </a:cubicBezTo>
                      <a:cubicBezTo>
                        <a:pt x="406407" y="355994"/>
                        <a:pt x="344864" y="496593"/>
                        <a:pt x="292079" y="494526"/>
                      </a:cubicBezTo>
                      <a:cubicBezTo>
                        <a:pt x="239294" y="492459"/>
                        <a:pt x="232299" y="477838"/>
                        <a:pt x="202409" y="477838"/>
                      </a:cubicBezTo>
                      <a:cubicBezTo>
                        <a:pt x="172519" y="483401"/>
                        <a:pt x="164061" y="488963"/>
                        <a:pt x="112740" y="494526"/>
                      </a:cubicBezTo>
                      <a:cubicBezTo>
                        <a:pt x="61419" y="500089"/>
                        <a:pt x="-261" y="360727"/>
                        <a:pt x="0" y="275925"/>
                      </a:cubicBezTo>
                      <a:cubicBezTo>
                        <a:pt x="51806" y="186899"/>
                        <a:pt x="91426" y="31922"/>
                        <a:pt x="200028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2" name="フリーフォーム: 図形 811">
                  <a:extLst>
                    <a:ext uri="{FF2B5EF4-FFF2-40B4-BE49-F238E27FC236}">
                      <a16:creationId xmlns:a16="http://schemas.microsoft.com/office/drawing/2014/main" id="{D57070A7-99EB-4FE0-ACBA-B338C74A89BC}"/>
                    </a:ext>
                  </a:extLst>
                </p:cNvPr>
                <p:cNvSpPr/>
                <p:nvPr/>
              </p:nvSpPr>
              <p:spPr>
                <a:xfrm rot="8775299">
                  <a:off x="3649699" y="2440956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3" name="フリーフォーム: 図形 812">
                  <a:extLst>
                    <a:ext uri="{FF2B5EF4-FFF2-40B4-BE49-F238E27FC236}">
                      <a16:creationId xmlns:a16="http://schemas.microsoft.com/office/drawing/2014/main" id="{410B2257-06DC-467D-9F40-C2B7C86456A4}"/>
                    </a:ext>
                  </a:extLst>
                </p:cNvPr>
                <p:cNvSpPr/>
                <p:nvPr/>
              </p:nvSpPr>
              <p:spPr>
                <a:xfrm rot="9000000">
                  <a:off x="3243282" y="2853675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4" name="フリーフォーム: 図形 813">
                  <a:extLst>
                    <a:ext uri="{FF2B5EF4-FFF2-40B4-BE49-F238E27FC236}">
                      <a16:creationId xmlns:a16="http://schemas.microsoft.com/office/drawing/2014/main" id="{07EA34A7-D80C-43C5-8143-53B6A1FF926E}"/>
                    </a:ext>
                  </a:extLst>
                </p:cNvPr>
                <p:cNvSpPr/>
                <p:nvPr/>
              </p:nvSpPr>
              <p:spPr>
                <a:xfrm rot="3499302">
                  <a:off x="3698820" y="2234470"/>
                  <a:ext cx="145388" cy="16508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5" name="フリーフォーム: 図形 814">
                  <a:extLst>
                    <a:ext uri="{FF2B5EF4-FFF2-40B4-BE49-F238E27FC236}">
                      <a16:creationId xmlns:a16="http://schemas.microsoft.com/office/drawing/2014/main" id="{9BFAC8A5-2EFA-4DA7-8B1B-20BB2E831B99}"/>
                    </a:ext>
                  </a:extLst>
                </p:cNvPr>
                <p:cNvSpPr/>
                <p:nvPr/>
              </p:nvSpPr>
              <p:spPr>
                <a:xfrm rot="2374914">
                  <a:off x="3211598" y="2450210"/>
                  <a:ext cx="172240" cy="203493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381 h 495068"/>
                    <a:gd name="connsiteX1" fmla="*/ 404818 w 404848"/>
                    <a:gd name="connsiteY1" fmla="*/ 276306 h 495068"/>
                    <a:gd name="connsiteX2" fmla="*/ 292079 w 404848"/>
                    <a:gd name="connsiteY2" fmla="*/ 494907 h 495068"/>
                    <a:gd name="connsiteX3" fmla="*/ 202409 w 404848"/>
                    <a:gd name="connsiteY3" fmla="*/ 478219 h 495068"/>
                    <a:gd name="connsiteX4" fmla="*/ 112740 w 404848"/>
                    <a:gd name="connsiteY4" fmla="*/ 494907 h 495068"/>
                    <a:gd name="connsiteX5" fmla="*/ 0 w 404848"/>
                    <a:gd name="connsiteY5" fmla="*/ 276306 h 495068"/>
                    <a:gd name="connsiteX6" fmla="*/ 200028 w 404848"/>
                    <a:gd name="connsiteY6" fmla="*/ 381 h 495068"/>
                    <a:gd name="connsiteX0" fmla="*/ 201653 w 404848"/>
                    <a:gd name="connsiteY0" fmla="*/ 662 h 412865"/>
                    <a:gd name="connsiteX1" fmla="*/ 404818 w 404848"/>
                    <a:gd name="connsiteY1" fmla="*/ 194103 h 412865"/>
                    <a:gd name="connsiteX2" fmla="*/ 292079 w 404848"/>
                    <a:gd name="connsiteY2" fmla="*/ 412704 h 412865"/>
                    <a:gd name="connsiteX3" fmla="*/ 202409 w 404848"/>
                    <a:gd name="connsiteY3" fmla="*/ 396016 h 412865"/>
                    <a:gd name="connsiteX4" fmla="*/ 112740 w 404848"/>
                    <a:gd name="connsiteY4" fmla="*/ 412704 h 412865"/>
                    <a:gd name="connsiteX5" fmla="*/ 0 w 404848"/>
                    <a:gd name="connsiteY5" fmla="*/ 194103 h 412865"/>
                    <a:gd name="connsiteX6" fmla="*/ 201653 w 404848"/>
                    <a:gd name="connsiteY6" fmla="*/ 662 h 41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12865">
                      <a:moveTo>
                        <a:pt x="201653" y="662"/>
                      </a:moveTo>
                      <a:cubicBezTo>
                        <a:pt x="328478" y="-9190"/>
                        <a:pt x="347358" y="92445"/>
                        <a:pt x="404818" y="194103"/>
                      </a:cubicBezTo>
                      <a:cubicBezTo>
                        <a:pt x="406407" y="274172"/>
                        <a:pt x="344864" y="414771"/>
                        <a:pt x="292079" y="412704"/>
                      </a:cubicBezTo>
                      <a:cubicBezTo>
                        <a:pt x="239294" y="410637"/>
                        <a:pt x="232299" y="396016"/>
                        <a:pt x="202409" y="396016"/>
                      </a:cubicBezTo>
                      <a:cubicBezTo>
                        <a:pt x="172519" y="401579"/>
                        <a:pt x="164061" y="407141"/>
                        <a:pt x="112740" y="412704"/>
                      </a:cubicBezTo>
                      <a:cubicBezTo>
                        <a:pt x="61419" y="418267"/>
                        <a:pt x="-261" y="278905"/>
                        <a:pt x="0" y="194103"/>
                      </a:cubicBezTo>
                      <a:cubicBezTo>
                        <a:pt x="51806" y="105077"/>
                        <a:pt x="74828" y="10514"/>
                        <a:pt x="201653" y="662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6" name="フリーフォーム: 図形 815">
                  <a:extLst>
                    <a:ext uri="{FF2B5EF4-FFF2-40B4-BE49-F238E27FC236}">
                      <a16:creationId xmlns:a16="http://schemas.microsoft.com/office/drawing/2014/main" id="{E7AA7832-9E29-4149-9E0F-EE7215B45B39}"/>
                    </a:ext>
                  </a:extLst>
                </p:cNvPr>
                <p:cNvSpPr/>
                <p:nvPr/>
              </p:nvSpPr>
              <p:spPr>
                <a:xfrm rot="10053558">
                  <a:off x="2922704" y="3509686"/>
                  <a:ext cx="252254" cy="655935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7" name="フリーフォーム: 図形 816">
                  <a:extLst>
                    <a:ext uri="{FF2B5EF4-FFF2-40B4-BE49-F238E27FC236}">
                      <a16:creationId xmlns:a16="http://schemas.microsoft.com/office/drawing/2014/main" id="{EBE0ECD0-ECDA-47C2-8FBF-7AE86F61B765}"/>
                    </a:ext>
                  </a:extLst>
                </p:cNvPr>
                <p:cNvSpPr/>
                <p:nvPr/>
              </p:nvSpPr>
              <p:spPr>
                <a:xfrm rot="9825137" flipH="1">
                  <a:off x="3173313" y="2565649"/>
                  <a:ext cx="224921" cy="755229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8" name="フリーフォーム: 図形 817">
                  <a:extLst>
                    <a:ext uri="{FF2B5EF4-FFF2-40B4-BE49-F238E27FC236}">
                      <a16:creationId xmlns:a16="http://schemas.microsoft.com/office/drawing/2014/main" id="{AE4C4D03-9F4B-49F7-93B7-37652E8BB2EF}"/>
                    </a:ext>
                  </a:extLst>
                </p:cNvPr>
                <p:cNvSpPr/>
                <p:nvPr/>
              </p:nvSpPr>
              <p:spPr>
                <a:xfrm rot="14176224">
                  <a:off x="3587504" y="3193669"/>
                  <a:ext cx="278368" cy="1278308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9" name="フリーフォーム: 図形 818">
                  <a:extLst>
                    <a:ext uri="{FF2B5EF4-FFF2-40B4-BE49-F238E27FC236}">
                      <a16:creationId xmlns:a16="http://schemas.microsoft.com/office/drawing/2014/main" id="{3A127E6D-1F9A-4E8D-A6C2-B0D55D69FFC6}"/>
                    </a:ext>
                  </a:extLst>
                </p:cNvPr>
                <p:cNvSpPr/>
                <p:nvPr/>
              </p:nvSpPr>
              <p:spPr>
                <a:xfrm rot="10800000" flipH="1">
                  <a:off x="3565626" y="2326278"/>
                  <a:ext cx="199291" cy="462317"/>
                </a:xfrm>
                <a:custGeom>
                  <a:avLst/>
                  <a:gdLst>
                    <a:gd name="connsiteX0" fmla="*/ 0 w 474317"/>
                    <a:gd name="connsiteY0" fmla="*/ 0 h 1716074"/>
                    <a:gd name="connsiteX1" fmla="*/ 99182 w 474317"/>
                    <a:gd name="connsiteY1" fmla="*/ 0 h 1716074"/>
                    <a:gd name="connsiteX2" fmla="*/ 106170 w 474317"/>
                    <a:gd name="connsiteY2" fmla="*/ 296676 h 1716074"/>
                    <a:gd name="connsiteX3" fmla="*/ 474317 w 474317"/>
                    <a:gd name="connsiteY3" fmla="*/ 1716074 h 1716074"/>
                    <a:gd name="connsiteX4" fmla="*/ 9503 w 474317"/>
                    <a:gd name="connsiteY4" fmla="*/ 341939 h 1716074"/>
                    <a:gd name="connsiteX5" fmla="*/ 0 w 474317"/>
                    <a:gd name="connsiteY5" fmla="*/ 0 h 171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317" h="1716074">
                      <a:moveTo>
                        <a:pt x="0" y="0"/>
                      </a:moveTo>
                      <a:lnTo>
                        <a:pt x="99182" y="0"/>
                      </a:lnTo>
                      <a:lnTo>
                        <a:pt x="106170" y="296676"/>
                      </a:lnTo>
                      <a:cubicBezTo>
                        <a:pt x="138907" y="984800"/>
                        <a:pt x="281878" y="1550831"/>
                        <a:pt x="474317" y="1716074"/>
                      </a:cubicBezTo>
                      <a:cubicBezTo>
                        <a:pt x="245038" y="1716074"/>
                        <a:pt x="53744" y="1126156"/>
                        <a:pt x="9503" y="3419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99"/>
                    </a:gs>
                    <a:gs pos="80000">
                      <a:srgbClr val="99FF99"/>
                    </a:gs>
                    <a:gs pos="100000">
                      <a:srgbClr val="339933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0" name="フリーフォーム: 図形 819">
                  <a:extLst>
                    <a:ext uri="{FF2B5EF4-FFF2-40B4-BE49-F238E27FC236}">
                      <a16:creationId xmlns:a16="http://schemas.microsoft.com/office/drawing/2014/main" id="{D78E2572-4AE1-4589-8885-E19ED59588B9}"/>
                    </a:ext>
                  </a:extLst>
                </p:cNvPr>
                <p:cNvSpPr/>
                <p:nvPr/>
              </p:nvSpPr>
              <p:spPr>
                <a:xfrm>
                  <a:off x="3178858" y="2514020"/>
                  <a:ext cx="880376" cy="2321558"/>
                </a:xfrm>
                <a:custGeom>
                  <a:avLst/>
                  <a:gdLst>
                    <a:gd name="connsiteX0" fmla="*/ 880376 w 880376"/>
                    <a:gd name="connsiteY0" fmla="*/ 0 h 2321558"/>
                    <a:gd name="connsiteX1" fmla="*/ 102450 w 880376"/>
                    <a:gd name="connsiteY1" fmla="*/ 1430252 h 2321558"/>
                    <a:gd name="connsiteX2" fmla="*/ 231438 w 880376"/>
                    <a:gd name="connsiteY2" fmla="*/ 2178826 h 2321558"/>
                    <a:gd name="connsiteX3" fmla="*/ 271173 w 880376"/>
                    <a:gd name="connsiteY3" fmla="*/ 2266392 h 2321558"/>
                    <a:gd name="connsiteX4" fmla="*/ 281288 w 880376"/>
                    <a:gd name="connsiteY4" fmla="*/ 2268661 h 2321558"/>
                    <a:gd name="connsiteX5" fmla="*/ 288292 w 880376"/>
                    <a:gd name="connsiteY5" fmla="*/ 2275700 h 2321558"/>
                    <a:gd name="connsiteX6" fmla="*/ 242363 w 880376"/>
                    <a:gd name="connsiteY6" fmla="*/ 2315183 h 2321558"/>
                    <a:gd name="connsiteX7" fmla="*/ 181921 w 880376"/>
                    <a:gd name="connsiteY7" fmla="*/ 2311310 h 2321558"/>
                    <a:gd name="connsiteX8" fmla="*/ 183275 w 880376"/>
                    <a:gd name="connsiteY8" fmla="*/ 2301473 h 2321558"/>
                    <a:gd name="connsiteX9" fmla="*/ 185415 w 880376"/>
                    <a:gd name="connsiteY9" fmla="*/ 2298953 h 2321558"/>
                    <a:gd name="connsiteX10" fmla="*/ 150355 w 880376"/>
                    <a:gd name="connsiteY10" fmla="*/ 2229918 h 2321558"/>
                    <a:gd name="connsiteX11" fmla="*/ 0 w 880376"/>
                    <a:gd name="connsiteY11" fmla="*/ 1430251 h 2321558"/>
                    <a:gd name="connsiteX12" fmla="*/ 880376 w 880376"/>
                    <a:gd name="connsiteY12" fmla="*/ 0 h 232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0376" h="2321558">
                      <a:moveTo>
                        <a:pt x="880376" y="0"/>
                      </a:moveTo>
                      <a:cubicBezTo>
                        <a:pt x="436062" y="89530"/>
                        <a:pt x="102450" y="702892"/>
                        <a:pt x="102450" y="1430252"/>
                      </a:cubicBezTo>
                      <a:cubicBezTo>
                        <a:pt x="102450" y="1703012"/>
                        <a:pt x="149364" y="1959741"/>
                        <a:pt x="231438" y="2178826"/>
                      </a:cubicBezTo>
                      <a:lnTo>
                        <a:pt x="271173" y="2266392"/>
                      </a:lnTo>
                      <a:lnTo>
                        <a:pt x="281288" y="2268661"/>
                      </a:lnTo>
                      <a:cubicBezTo>
                        <a:pt x="284847" y="2270354"/>
                        <a:pt x="287290" y="2272707"/>
                        <a:pt x="288292" y="2275700"/>
                      </a:cubicBezTo>
                      <a:cubicBezTo>
                        <a:pt x="292300" y="2287672"/>
                        <a:pt x="271737" y="2305349"/>
                        <a:pt x="242363" y="2315183"/>
                      </a:cubicBezTo>
                      <a:cubicBezTo>
                        <a:pt x="212990" y="2325016"/>
                        <a:pt x="185929" y="2323282"/>
                        <a:pt x="181921" y="2311310"/>
                      </a:cubicBezTo>
                      <a:cubicBezTo>
                        <a:pt x="180919" y="2308317"/>
                        <a:pt x="181452" y="2304968"/>
                        <a:pt x="183275" y="2301473"/>
                      </a:cubicBezTo>
                      <a:lnTo>
                        <a:pt x="185415" y="2298953"/>
                      </a:lnTo>
                      <a:lnTo>
                        <a:pt x="150355" y="2229918"/>
                      </a:lnTo>
                      <a:cubicBezTo>
                        <a:pt x="55429" y="2001649"/>
                        <a:pt x="0" y="1726466"/>
                        <a:pt x="0" y="1430251"/>
                      </a:cubicBezTo>
                      <a:cubicBezTo>
                        <a:pt x="0" y="640345"/>
                        <a:pt x="394158" y="0"/>
                        <a:pt x="88037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99"/>
                    </a:gs>
                    <a:gs pos="74000">
                      <a:srgbClr val="99FF99"/>
                    </a:gs>
                    <a:gs pos="100000">
                      <a:srgbClr val="339933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1" name="フリーフォーム: 図形 820">
                  <a:extLst>
                    <a:ext uri="{FF2B5EF4-FFF2-40B4-BE49-F238E27FC236}">
                      <a16:creationId xmlns:a16="http://schemas.microsoft.com/office/drawing/2014/main" id="{7345486B-74B3-4EC4-91C5-ED1B35FA9588}"/>
                    </a:ext>
                  </a:extLst>
                </p:cNvPr>
                <p:cNvSpPr/>
                <p:nvPr/>
              </p:nvSpPr>
              <p:spPr>
                <a:xfrm rot="4095965">
                  <a:off x="3441636" y="2953015"/>
                  <a:ext cx="154519" cy="18094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2" name="フリーフォーム: 図形 821">
                  <a:extLst>
                    <a:ext uri="{FF2B5EF4-FFF2-40B4-BE49-F238E27FC236}">
                      <a16:creationId xmlns:a16="http://schemas.microsoft.com/office/drawing/2014/main" id="{0E733A2D-AEFB-436E-8996-4CB551F1CD51}"/>
                    </a:ext>
                  </a:extLst>
                </p:cNvPr>
                <p:cNvSpPr/>
                <p:nvPr/>
              </p:nvSpPr>
              <p:spPr>
                <a:xfrm rot="20900593">
                  <a:off x="2803592" y="3447305"/>
                  <a:ext cx="102549" cy="12033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3" name="フリーフォーム: 図形 822">
                  <a:extLst>
                    <a:ext uri="{FF2B5EF4-FFF2-40B4-BE49-F238E27FC236}">
                      <a16:creationId xmlns:a16="http://schemas.microsoft.com/office/drawing/2014/main" id="{252694B3-CE1A-49F3-BA83-CA575E91A3F4}"/>
                    </a:ext>
                  </a:extLst>
                </p:cNvPr>
                <p:cNvSpPr/>
                <p:nvPr/>
              </p:nvSpPr>
              <p:spPr>
                <a:xfrm rot="13694932">
                  <a:off x="3108846" y="2783209"/>
                  <a:ext cx="102549" cy="119861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4" name="フリーフォーム: 図形 823">
                  <a:extLst>
                    <a:ext uri="{FF2B5EF4-FFF2-40B4-BE49-F238E27FC236}">
                      <a16:creationId xmlns:a16="http://schemas.microsoft.com/office/drawing/2014/main" id="{005AEB03-ED5B-4486-B2B3-E7E05B5D51D9}"/>
                    </a:ext>
                  </a:extLst>
                </p:cNvPr>
                <p:cNvSpPr/>
                <p:nvPr/>
              </p:nvSpPr>
              <p:spPr>
                <a:xfrm rot="15196284">
                  <a:off x="3525332" y="2503308"/>
                  <a:ext cx="71121" cy="121842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5" name="フリーフォーム: 図形 824">
                  <a:extLst>
                    <a:ext uri="{FF2B5EF4-FFF2-40B4-BE49-F238E27FC236}">
                      <a16:creationId xmlns:a16="http://schemas.microsoft.com/office/drawing/2014/main" id="{038A590B-F187-4381-B163-230E275777C2}"/>
                    </a:ext>
                  </a:extLst>
                </p:cNvPr>
                <p:cNvSpPr/>
                <p:nvPr/>
              </p:nvSpPr>
              <p:spPr>
                <a:xfrm rot="8015691">
                  <a:off x="3289343" y="3623588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6" name="フリーフォーム: 図形 825">
                  <a:extLst>
                    <a:ext uri="{FF2B5EF4-FFF2-40B4-BE49-F238E27FC236}">
                      <a16:creationId xmlns:a16="http://schemas.microsoft.com/office/drawing/2014/main" id="{644A9021-424B-420E-B62E-5BA519452BBF}"/>
                    </a:ext>
                  </a:extLst>
                </p:cNvPr>
                <p:cNvSpPr/>
                <p:nvPr/>
              </p:nvSpPr>
              <p:spPr>
                <a:xfrm rot="6269207">
                  <a:off x="3753835" y="3890287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7" name="フリーフォーム: 図形 826">
                  <a:extLst>
                    <a:ext uri="{FF2B5EF4-FFF2-40B4-BE49-F238E27FC236}">
                      <a16:creationId xmlns:a16="http://schemas.microsoft.com/office/drawing/2014/main" id="{35450227-6B4A-4D55-9B78-33617AE60966}"/>
                    </a:ext>
                  </a:extLst>
                </p:cNvPr>
                <p:cNvSpPr/>
                <p:nvPr/>
              </p:nvSpPr>
              <p:spPr>
                <a:xfrm rot="5400000">
                  <a:off x="4035014" y="3617315"/>
                  <a:ext cx="95135" cy="163726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8" name="フリーフォーム: 図形 827">
                  <a:extLst>
                    <a:ext uri="{FF2B5EF4-FFF2-40B4-BE49-F238E27FC236}">
                      <a16:creationId xmlns:a16="http://schemas.microsoft.com/office/drawing/2014/main" id="{EB3F1D44-4188-440A-A7DC-A1D74EDD6505}"/>
                    </a:ext>
                  </a:extLst>
                </p:cNvPr>
                <p:cNvSpPr/>
                <p:nvPr/>
              </p:nvSpPr>
              <p:spPr>
                <a:xfrm rot="6276716">
                  <a:off x="3701336" y="2640112"/>
                  <a:ext cx="191563" cy="265300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9" name="フリーフォーム: 図形 828">
                  <a:extLst>
                    <a:ext uri="{FF2B5EF4-FFF2-40B4-BE49-F238E27FC236}">
                      <a16:creationId xmlns:a16="http://schemas.microsoft.com/office/drawing/2014/main" id="{2D9C9439-5606-4D89-B5AB-D3983B6D9352}"/>
                    </a:ext>
                  </a:extLst>
                </p:cNvPr>
                <p:cNvSpPr/>
                <p:nvPr/>
              </p:nvSpPr>
              <p:spPr>
                <a:xfrm rot="201157">
                  <a:off x="4012959" y="3452222"/>
                  <a:ext cx="84014" cy="149839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0" name="フリーフォーム: 図形 829">
                  <a:extLst>
                    <a:ext uri="{FF2B5EF4-FFF2-40B4-BE49-F238E27FC236}">
                      <a16:creationId xmlns:a16="http://schemas.microsoft.com/office/drawing/2014/main" id="{ABD39737-E397-452D-B07A-E966B8E3DA49}"/>
                    </a:ext>
                  </a:extLst>
                </p:cNvPr>
                <p:cNvSpPr/>
                <p:nvPr/>
              </p:nvSpPr>
              <p:spPr>
                <a:xfrm rot="14187205">
                  <a:off x="2972221" y="3694074"/>
                  <a:ext cx="77863" cy="158488"/>
                </a:xfrm>
                <a:custGeom>
                  <a:avLst/>
                  <a:gdLst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32366 w 404818"/>
                    <a:gd name="connsiteY8" fmla="*/ 479125 h 479125"/>
                    <a:gd name="connsiteX9" fmla="*/ 112740 w 404818"/>
                    <a:gd name="connsiteY9" fmla="*/ 470713 h 479125"/>
                    <a:gd name="connsiteX10" fmla="*/ 0 w 404818"/>
                    <a:gd name="connsiteY10" fmla="*/ 252112 h 479125"/>
                    <a:gd name="connsiteX11" fmla="*/ 186968 w 404818"/>
                    <a:gd name="connsiteY11" fmla="*/ 1699 h 479125"/>
                    <a:gd name="connsiteX0" fmla="*/ 202409 w 404818"/>
                    <a:gd name="connsiteY0" fmla="*/ 0 h 479125"/>
                    <a:gd name="connsiteX1" fmla="*/ 217850 w 404818"/>
                    <a:gd name="connsiteY1" fmla="*/ 1699 h 479125"/>
                    <a:gd name="connsiteX2" fmla="*/ 404818 w 404818"/>
                    <a:gd name="connsiteY2" fmla="*/ 252112 h 479125"/>
                    <a:gd name="connsiteX3" fmla="*/ 292079 w 404818"/>
                    <a:gd name="connsiteY3" fmla="*/ 470713 h 479125"/>
                    <a:gd name="connsiteX4" fmla="*/ 272452 w 404818"/>
                    <a:gd name="connsiteY4" fmla="*/ 479125 h 479125"/>
                    <a:gd name="connsiteX5" fmla="*/ 217850 w 404818"/>
                    <a:gd name="connsiteY5" fmla="*/ 455724 h 479125"/>
                    <a:gd name="connsiteX6" fmla="*/ 202409 w 404818"/>
                    <a:gd name="connsiteY6" fmla="*/ 454025 h 479125"/>
                    <a:gd name="connsiteX7" fmla="*/ 186968 w 404818"/>
                    <a:gd name="connsiteY7" fmla="*/ 455724 h 479125"/>
                    <a:gd name="connsiteX8" fmla="*/ 112740 w 404818"/>
                    <a:gd name="connsiteY8" fmla="*/ 470713 h 479125"/>
                    <a:gd name="connsiteX9" fmla="*/ 0 w 404818"/>
                    <a:gd name="connsiteY9" fmla="*/ 252112 h 479125"/>
                    <a:gd name="connsiteX10" fmla="*/ 186968 w 404818"/>
                    <a:gd name="connsiteY10" fmla="*/ 1699 h 479125"/>
                    <a:gd name="connsiteX11" fmla="*/ 202409 w 404818"/>
                    <a:gd name="connsiteY11" fmla="*/ 0 h 479125"/>
                    <a:gd name="connsiteX0" fmla="*/ 202409 w 404818"/>
                    <a:gd name="connsiteY0" fmla="*/ 0 h 470713"/>
                    <a:gd name="connsiteX1" fmla="*/ 217850 w 404818"/>
                    <a:gd name="connsiteY1" fmla="*/ 1699 h 470713"/>
                    <a:gd name="connsiteX2" fmla="*/ 404818 w 404818"/>
                    <a:gd name="connsiteY2" fmla="*/ 252112 h 470713"/>
                    <a:gd name="connsiteX3" fmla="*/ 292079 w 404818"/>
                    <a:gd name="connsiteY3" fmla="*/ 470713 h 470713"/>
                    <a:gd name="connsiteX4" fmla="*/ 217850 w 404818"/>
                    <a:gd name="connsiteY4" fmla="*/ 455724 h 470713"/>
                    <a:gd name="connsiteX5" fmla="*/ 202409 w 404818"/>
                    <a:gd name="connsiteY5" fmla="*/ 454025 h 470713"/>
                    <a:gd name="connsiteX6" fmla="*/ 186968 w 404818"/>
                    <a:gd name="connsiteY6" fmla="*/ 455724 h 470713"/>
                    <a:gd name="connsiteX7" fmla="*/ 112740 w 404818"/>
                    <a:gd name="connsiteY7" fmla="*/ 470713 h 470713"/>
                    <a:gd name="connsiteX8" fmla="*/ 0 w 404818"/>
                    <a:gd name="connsiteY8" fmla="*/ 252112 h 470713"/>
                    <a:gd name="connsiteX9" fmla="*/ 186968 w 404818"/>
                    <a:gd name="connsiteY9" fmla="*/ 1699 h 470713"/>
                    <a:gd name="connsiteX10" fmla="*/ 202409 w 404818"/>
                    <a:gd name="connsiteY10" fmla="*/ 0 h 470713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76"/>
                    <a:gd name="connsiteX1" fmla="*/ 217850 w 404818"/>
                    <a:gd name="connsiteY1" fmla="*/ 1699 h 471576"/>
                    <a:gd name="connsiteX2" fmla="*/ 404818 w 404818"/>
                    <a:gd name="connsiteY2" fmla="*/ 252112 h 471576"/>
                    <a:gd name="connsiteX3" fmla="*/ 292079 w 404818"/>
                    <a:gd name="connsiteY3" fmla="*/ 470713 h 471576"/>
                    <a:gd name="connsiteX4" fmla="*/ 217850 w 404818"/>
                    <a:gd name="connsiteY4" fmla="*/ 455724 h 471576"/>
                    <a:gd name="connsiteX5" fmla="*/ 202409 w 404818"/>
                    <a:gd name="connsiteY5" fmla="*/ 454025 h 471576"/>
                    <a:gd name="connsiteX6" fmla="*/ 186968 w 404818"/>
                    <a:gd name="connsiteY6" fmla="*/ 455724 h 471576"/>
                    <a:gd name="connsiteX7" fmla="*/ 112740 w 404818"/>
                    <a:gd name="connsiteY7" fmla="*/ 470713 h 471576"/>
                    <a:gd name="connsiteX8" fmla="*/ 0 w 404818"/>
                    <a:gd name="connsiteY8" fmla="*/ 252112 h 471576"/>
                    <a:gd name="connsiteX9" fmla="*/ 186968 w 404818"/>
                    <a:gd name="connsiteY9" fmla="*/ 1699 h 471576"/>
                    <a:gd name="connsiteX10" fmla="*/ 202409 w 404818"/>
                    <a:gd name="connsiteY10" fmla="*/ 0 h 471576"/>
                    <a:gd name="connsiteX0" fmla="*/ 202409 w 404818"/>
                    <a:gd name="connsiteY0" fmla="*/ 0 h 471522"/>
                    <a:gd name="connsiteX1" fmla="*/ 217850 w 404818"/>
                    <a:gd name="connsiteY1" fmla="*/ 1699 h 471522"/>
                    <a:gd name="connsiteX2" fmla="*/ 404818 w 404818"/>
                    <a:gd name="connsiteY2" fmla="*/ 252112 h 471522"/>
                    <a:gd name="connsiteX3" fmla="*/ 292079 w 404818"/>
                    <a:gd name="connsiteY3" fmla="*/ 470713 h 471522"/>
                    <a:gd name="connsiteX4" fmla="*/ 217850 w 404818"/>
                    <a:gd name="connsiteY4" fmla="*/ 455724 h 471522"/>
                    <a:gd name="connsiteX5" fmla="*/ 202409 w 404818"/>
                    <a:gd name="connsiteY5" fmla="*/ 454025 h 471522"/>
                    <a:gd name="connsiteX6" fmla="*/ 112740 w 404818"/>
                    <a:gd name="connsiteY6" fmla="*/ 470713 h 471522"/>
                    <a:gd name="connsiteX7" fmla="*/ 0 w 404818"/>
                    <a:gd name="connsiteY7" fmla="*/ 252112 h 471522"/>
                    <a:gd name="connsiteX8" fmla="*/ 186968 w 404818"/>
                    <a:gd name="connsiteY8" fmla="*/ 1699 h 471522"/>
                    <a:gd name="connsiteX9" fmla="*/ 202409 w 404818"/>
                    <a:gd name="connsiteY9" fmla="*/ 0 h 47152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82302"/>
                    <a:gd name="connsiteX1" fmla="*/ 217850 w 404818"/>
                    <a:gd name="connsiteY1" fmla="*/ 1699 h 482302"/>
                    <a:gd name="connsiteX2" fmla="*/ 404818 w 404818"/>
                    <a:gd name="connsiteY2" fmla="*/ 252112 h 482302"/>
                    <a:gd name="connsiteX3" fmla="*/ 292079 w 404818"/>
                    <a:gd name="connsiteY3" fmla="*/ 470713 h 482302"/>
                    <a:gd name="connsiteX4" fmla="*/ 202409 w 404818"/>
                    <a:gd name="connsiteY4" fmla="*/ 454025 h 482302"/>
                    <a:gd name="connsiteX5" fmla="*/ 112740 w 404818"/>
                    <a:gd name="connsiteY5" fmla="*/ 470713 h 482302"/>
                    <a:gd name="connsiteX6" fmla="*/ 0 w 404818"/>
                    <a:gd name="connsiteY6" fmla="*/ 252112 h 482302"/>
                    <a:gd name="connsiteX7" fmla="*/ 186968 w 404818"/>
                    <a:gd name="connsiteY7" fmla="*/ 1699 h 482302"/>
                    <a:gd name="connsiteX8" fmla="*/ 202409 w 404818"/>
                    <a:gd name="connsiteY8" fmla="*/ 0 h 482302"/>
                    <a:gd name="connsiteX0" fmla="*/ 202409 w 404818"/>
                    <a:gd name="connsiteY0" fmla="*/ 0 h 470883"/>
                    <a:gd name="connsiteX1" fmla="*/ 217850 w 404818"/>
                    <a:gd name="connsiteY1" fmla="*/ 1699 h 470883"/>
                    <a:gd name="connsiteX2" fmla="*/ 404818 w 404818"/>
                    <a:gd name="connsiteY2" fmla="*/ 252112 h 470883"/>
                    <a:gd name="connsiteX3" fmla="*/ 292079 w 404818"/>
                    <a:gd name="connsiteY3" fmla="*/ 470713 h 470883"/>
                    <a:gd name="connsiteX4" fmla="*/ 202409 w 404818"/>
                    <a:gd name="connsiteY4" fmla="*/ 454025 h 470883"/>
                    <a:gd name="connsiteX5" fmla="*/ 112740 w 404818"/>
                    <a:gd name="connsiteY5" fmla="*/ 470713 h 470883"/>
                    <a:gd name="connsiteX6" fmla="*/ 0 w 404818"/>
                    <a:gd name="connsiteY6" fmla="*/ 252112 h 470883"/>
                    <a:gd name="connsiteX7" fmla="*/ 186968 w 404818"/>
                    <a:gd name="connsiteY7" fmla="*/ 1699 h 470883"/>
                    <a:gd name="connsiteX8" fmla="*/ 202409 w 404818"/>
                    <a:gd name="connsiteY8" fmla="*/ 0 h 470883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186968 w 404818"/>
                    <a:gd name="connsiteY7" fmla="*/ 25512 h 494696"/>
                    <a:gd name="connsiteX8" fmla="*/ 200028 w 404818"/>
                    <a:gd name="connsiteY8" fmla="*/ 0 h 494696"/>
                    <a:gd name="connsiteX0" fmla="*/ 200028 w 404818"/>
                    <a:gd name="connsiteY0" fmla="*/ 0 h 494696"/>
                    <a:gd name="connsiteX1" fmla="*/ 217850 w 404818"/>
                    <a:gd name="connsiteY1" fmla="*/ 25512 h 494696"/>
                    <a:gd name="connsiteX2" fmla="*/ 404818 w 404818"/>
                    <a:gd name="connsiteY2" fmla="*/ 275925 h 494696"/>
                    <a:gd name="connsiteX3" fmla="*/ 292079 w 404818"/>
                    <a:gd name="connsiteY3" fmla="*/ 494526 h 494696"/>
                    <a:gd name="connsiteX4" fmla="*/ 202409 w 404818"/>
                    <a:gd name="connsiteY4" fmla="*/ 477838 h 494696"/>
                    <a:gd name="connsiteX5" fmla="*/ 112740 w 404818"/>
                    <a:gd name="connsiteY5" fmla="*/ 494526 h 494696"/>
                    <a:gd name="connsiteX6" fmla="*/ 0 w 404818"/>
                    <a:gd name="connsiteY6" fmla="*/ 275925 h 494696"/>
                    <a:gd name="connsiteX7" fmla="*/ 200028 w 404818"/>
                    <a:gd name="connsiteY7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4818"/>
                    <a:gd name="connsiteY0" fmla="*/ 0 h 494696"/>
                    <a:gd name="connsiteX1" fmla="*/ 404818 w 404818"/>
                    <a:gd name="connsiteY1" fmla="*/ 275925 h 494696"/>
                    <a:gd name="connsiteX2" fmla="*/ 292079 w 404818"/>
                    <a:gd name="connsiteY2" fmla="*/ 494526 h 494696"/>
                    <a:gd name="connsiteX3" fmla="*/ 202409 w 404818"/>
                    <a:gd name="connsiteY3" fmla="*/ 477838 h 494696"/>
                    <a:gd name="connsiteX4" fmla="*/ 112740 w 404818"/>
                    <a:gd name="connsiteY4" fmla="*/ 494526 h 494696"/>
                    <a:gd name="connsiteX5" fmla="*/ 0 w 404818"/>
                    <a:gd name="connsiteY5" fmla="*/ 275925 h 494696"/>
                    <a:gd name="connsiteX6" fmla="*/ 200028 w 404818"/>
                    <a:gd name="connsiteY6" fmla="*/ 0 h 494696"/>
                    <a:gd name="connsiteX0" fmla="*/ 200028 w 405241"/>
                    <a:gd name="connsiteY0" fmla="*/ 0 h 494696"/>
                    <a:gd name="connsiteX1" fmla="*/ 404818 w 405241"/>
                    <a:gd name="connsiteY1" fmla="*/ 275925 h 494696"/>
                    <a:gd name="connsiteX2" fmla="*/ 292079 w 405241"/>
                    <a:gd name="connsiteY2" fmla="*/ 494526 h 494696"/>
                    <a:gd name="connsiteX3" fmla="*/ 202409 w 405241"/>
                    <a:gd name="connsiteY3" fmla="*/ 477838 h 494696"/>
                    <a:gd name="connsiteX4" fmla="*/ 112740 w 405241"/>
                    <a:gd name="connsiteY4" fmla="*/ 494526 h 494696"/>
                    <a:gd name="connsiteX5" fmla="*/ 0 w 405241"/>
                    <a:gd name="connsiteY5" fmla="*/ 275925 h 494696"/>
                    <a:gd name="connsiteX6" fmla="*/ 200028 w 405241"/>
                    <a:gd name="connsiteY6" fmla="*/ 0 h 494696"/>
                    <a:gd name="connsiteX0" fmla="*/ 200028 w 405241"/>
                    <a:gd name="connsiteY0" fmla="*/ 0 h 494687"/>
                    <a:gd name="connsiteX1" fmla="*/ 404818 w 405241"/>
                    <a:gd name="connsiteY1" fmla="*/ 275925 h 494687"/>
                    <a:gd name="connsiteX2" fmla="*/ 292079 w 405241"/>
                    <a:gd name="connsiteY2" fmla="*/ 494526 h 494687"/>
                    <a:gd name="connsiteX3" fmla="*/ 202409 w 405241"/>
                    <a:gd name="connsiteY3" fmla="*/ 477838 h 494687"/>
                    <a:gd name="connsiteX4" fmla="*/ 112740 w 405241"/>
                    <a:gd name="connsiteY4" fmla="*/ 494526 h 494687"/>
                    <a:gd name="connsiteX5" fmla="*/ 0 w 405241"/>
                    <a:gd name="connsiteY5" fmla="*/ 275925 h 494687"/>
                    <a:gd name="connsiteX6" fmla="*/ 200028 w 405241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0 h 494687"/>
                    <a:gd name="connsiteX1" fmla="*/ 404818 w 404848"/>
                    <a:gd name="connsiteY1" fmla="*/ 275925 h 494687"/>
                    <a:gd name="connsiteX2" fmla="*/ 292079 w 404848"/>
                    <a:gd name="connsiteY2" fmla="*/ 494526 h 494687"/>
                    <a:gd name="connsiteX3" fmla="*/ 202409 w 404848"/>
                    <a:gd name="connsiteY3" fmla="*/ 477838 h 494687"/>
                    <a:gd name="connsiteX4" fmla="*/ 112740 w 404848"/>
                    <a:gd name="connsiteY4" fmla="*/ 494526 h 494687"/>
                    <a:gd name="connsiteX5" fmla="*/ 0 w 404848"/>
                    <a:gd name="connsiteY5" fmla="*/ 275925 h 494687"/>
                    <a:gd name="connsiteX6" fmla="*/ 200028 w 404848"/>
                    <a:gd name="connsiteY6" fmla="*/ 0 h 494687"/>
                    <a:gd name="connsiteX0" fmla="*/ 200028 w 404848"/>
                    <a:gd name="connsiteY0" fmla="*/ 458 h 495145"/>
                    <a:gd name="connsiteX1" fmla="*/ 404818 w 404848"/>
                    <a:gd name="connsiteY1" fmla="*/ 276383 h 495145"/>
                    <a:gd name="connsiteX2" fmla="*/ 292079 w 404848"/>
                    <a:gd name="connsiteY2" fmla="*/ 494984 h 495145"/>
                    <a:gd name="connsiteX3" fmla="*/ 202409 w 404848"/>
                    <a:gd name="connsiteY3" fmla="*/ 478296 h 495145"/>
                    <a:gd name="connsiteX4" fmla="*/ 112740 w 404848"/>
                    <a:gd name="connsiteY4" fmla="*/ 494984 h 495145"/>
                    <a:gd name="connsiteX5" fmla="*/ 0 w 404848"/>
                    <a:gd name="connsiteY5" fmla="*/ 276383 h 495145"/>
                    <a:gd name="connsiteX6" fmla="*/ 200028 w 404848"/>
                    <a:gd name="connsiteY6" fmla="*/ 458 h 495145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  <a:gd name="connsiteX0" fmla="*/ 200028 w 404848"/>
                    <a:gd name="connsiteY0" fmla="*/ 466 h 495153"/>
                    <a:gd name="connsiteX1" fmla="*/ 404818 w 404848"/>
                    <a:gd name="connsiteY1" fmla="*/ 276391 h 495153"/>
                    <a:gd name="connsiteX2" fmla="*/ 292079 w 404848"/>
                    <a:gd name="connsiteY2" fmla="*/ 494992 h 495153"/>
                    <a:gd name="connsiteX3" fmla="*/ 202409 w 404848"/>
                    <a:gd name="connsiteY3" fmla="*/ 478304 h 495153"/>
                    <a:gd name="connsiteX4" fmla="*/ 112740 w 404848"/>
                    <a:gd name="connsiteY4" fmla="*/ 494992 h 495153"/>
                    <a:gd name="connsiteX5" fmla="*/ 0 w 404848"/>
                    <a:gd name="connsiteY5" fmla="*/ 276391 h 495153"/>
                    <a:gd name="connsiteX6" fmla="*/ 200028 w 404848"/>
                    <a:gd name="connsiteY6" fmla="*/ 466 h 49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848" h="495153">
                      <a:moveTo>
                        <a:pt x="200028" y="466"/>
                      </a:moveTo>
                      <a:cubicBezTo>
                        <a:pt x="245977" y="11801"/>
                        <a:pt x="347358" y="174733"/>
                        <a:pt x="404818" y="276391"/>
                      </a:cubicBezTo>
                      <a:cubicBezTo>
                        <a:pt x="406407" y="356460"/>
                        <a:pt x="344864" y="497059"/>
                        <a:pt x="292079" y="494992"/>
                      </a:cubicBezTo>
                      <a:cubicBezTo>
                        <a:pt x="239294" y="492925"/>
                        <a:pt x="232299" y="478304"/>
                        <a:pt x="202409" y="478304"/>
                      </a:cubicBezTo>
                      <a:cubicBezTo>
                        <a:pt x="172519" y="483867"/>
                        <a:pt x="164061" y="489429"/>
                        <a:pt x="112740" y="494992"/>
                      </a:cubicBezTo>
                      <a:cubicBezTo>
                        <a:pt x="61419" y="500555"/>
                        <a:pt x="-261" y="361193"/>
                        <a:pt x="0" y="276391"/>
                      </a:cubicBezTo>
                      <a:cubicBezTo>
                        <a:pt x="51806" y="187365"/>
                        <a:pt x="154079" y="-10869"/>
                        <a:pt x="200028" y="466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789" name="グループ化 788">
              <a:extLst>
                <a:ext uri="{FF2B5EF4-FFF2-40B4-BE49-F238E27FC236}">
                  <a16:creationId xmlns:a16="http://schemas.microsoft.com/office/drawing/2014/main" id="{7DD01CA2-6DDF-43BA-9FA0-2770751BA384}"/>
                </a:ext>
              </a:extLst>
            </p:cNvPr>
            <p:cNvGrpSpPr/>
            <p:nvPr/>
          </p:nvGrpSpPr>
          <p:grpSpPr>
            <a:xfrm>
              <a:off x="6614602" y="2072802"/>
              <a:ext cx="2605086" cy="1109541"/>
              <a:chOff x="3650457" y="2109787"/>
              <a:chExt cx="2605086" cy="1109541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790" name="フリーフォーム: 図形 789">
                <a:extLst>
                  <a:ext uri="{FF2B5EF4-FFF2-40B4-BE49-F238E27FC236}">
                    <a16:creationId xmlns:a16="http://schemas.microsoft.com/office/drawing/2014/main" id="{3C118D0D-FAE0-43CB-8B5D-ABE46CBEBC59}"/>
                  </a:ext>
                </a:extLst>
              </p:cNvPr>
              <p:cNvSpPr/>
              <p:nvPr/>
            </p:nvSpPr>
            <p:spPr>
              <a:xfrm>
                <a:off x="3779034" y="2481624"/>
                <a:ext cx="2339252" cy="737704"/>
              </a:xfrm>
              <a:custGeom>
                <a:avLst/>
                <a:gdLst>
                  <a:gd name="connsiteX0" fmla="*/ 0 w 2339252"/>
                  <a:gd name="connsiteY0" fmla="*/ 0 h 737704"/>
                  <a:gd name="connsiteX1" fmla="*/ 22738 w 2339252"/>
                  <a:gd name="connsiteY1" fmla="*/ 37923 h 737704"/>
                  <a:gd name="connsiteX2" fmla="*/ 1177748 w 2339252"/>
                  <a:gd name="connsiteY2" fmla="*/ 505257 h 737704"/>
                  <a:gd name="connsiteX3" fmla="*/ 2332759 w 2339252"/>
                  <a:gd name="connsiteY3" fmla="*/ 37923 h 737704"/>
                  <a:gd name="connsiteX4" fmla="*/ 2339252 w 2339252"/>
                  <a:gd name="connsiteY4" fmla="*/ 27093 h 737704"/>
                  <a:gd name="connsiteX5" fmla="*/ 2310257 w 2339252"/>
                  <a:gd name="connsiteY5" fmla="*/ 111204 h 737704"/>
                  <a:gd name="connsiteX6" fmla="*/ 1173966 w 2339252"/>
                  <a:gd name="connsiteY6" fmla="*/ 737487 h 737704"/>
                  <a:gd name="connsiteX7" fmla="*/ 37676 w 2339252"/>
                  <a:gd name="connsiteY7" fmla="*/ 107632 h 737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9252" h="737704">
                    <a:moveTo>
                      <a:pt x="0" y="0"/>
                    </a:moveTo>
                    <a:lnTo>
                      <a:pt x="22738" y="37923"/>
                    </a:lnTo>
                    <a:cubicBezTo>
                      <a:pt x="213032" y="312555"/>
                      <a:pt x="658524" y="505257"/>
                      <a:pt x="1177748" y="505257"/>
                    </a:cubicBezTo>
                    <a:cubicBezTo>
                      <a:pt x="1696973" y="505257"/>
                      <a:pt x="2142464" y="312555"/>
                      <a:pt x="2332759" y="37923"/>
                    </a:cubicBezTo>
                    <a:lnTo>
                      <a:pt x="2339252" y="27093"/>
                    </a:lnTo>
                    <a:lnTo>
                      <a:pt x="2310257" y="111204"/>
                    </a:lnTo>
                    <a:cubicBezTo>
                      <a:pt x="2157390" y="442392"/>
                      <a:pt x="1776358" y="747012"/>
                      <a:pt x="1173966" y="737487"/>
                    </a:cubicBezTo>
                    <a:cubicBezTo>
                      <a:pt x="571575" y="727962"/>
                      <a:pt x="190542" y="432867"/>
                      <a:pt x="37676" y="107632"/>
                    </a:cubicBezTo>
                    <a:close/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91" name="フリーフォーム: 図形 790">
                <a:extLst>
                  <a:ext uri="{FF2B5EF4-FFF2-40B4-BE49-F238E27FC236}">
                    <a16:creationId xmlns:a16="http://schemas.microsoft.com/office/drawing/2014/main" id="{17170CEE-8875-4457-BA60-5097EFD5B107}"/>
                  </a:ext>
                </a:extLst>
              </p:cNvPr>
              <p:cNvSpPr/>
              <p:nvPr/>
            </p:nvSpPr>
            <p:spPr>
              <a:xfrm>
                <a:off x="3798094" y="2534613"/>
                <a:ext cx="2297359" cy="677522"/>
              </a:xfrm>
              <a:custGeom>
                <a:avLst/>
                <a:gdLst>
                  <a:gd name="connsiteX0" fmla="*/ 1068955 w 2297359"/>
                  <a:gd name="connsiteY0" fmla="*/ 613270 h 677522"/>
                  <a:gd name="connsiteX1" fmla="*/ 1027579 w 2297359"/>
                  <a:gd name="connsiteY1" fmla="*/ 635695 h 677522"/>
                  <a:gd name="connsiteX2" fmla="*/ 1068954 w 2297359"/>
                  <a:gd name="connsiteY2" fmla="*/ 658119 h 677522"/>
                  <a:gd name="connsiteX3" fmla="*/ 1110329 w 2297359"/>
                  <a:gd name="connsiteY3" fmla="*/ 635694 h 677522"/>
                  <a:gd name="connsiteX4" fmla="*/ 960240 w 2297359"/>
                  <a:gd name="connsiteY4" fmla="*/ 613270 h 677522"/>
                  <a:gd name="connsiteX5" fmla="*/ 918865 w 2297359"/>
                  <a:gd name="connsiteY5" fmla="*/ 635695 h 677522"/>
                  <a:gd name="connsiteX6" fmla="*/ 960240 w 2297359"/>
                  <a:gd name="connsiteY6" fmla="*/ 658120 h 677522"/>
                  <a:gd name="connsiteX7" fmla="*/ 1001617 w 2297359"/>
                  <a:gd name="connsiteY7" fmla="*/ 635695 h 677522"/>
                  <a:gd name="connsiteX8" fmla="*/ 1395097 w 2297359"/>
                  <a:gd name="connsiteY8" fmla="*/ 613270 h 677522"/>
                  <a:gd name="connsiteX9" fmla="*/ 1353722 w 2297359"/>
                  <a:gd name="connsiteY9" fmla="*/ 635694 h 677522"/>
                  <a:gd name="connsiteX10" fmla="*/ 1395098 w 2297359"/>
                  <a:gd name="connsiteY10" fmla="*/ 658119 h 677522"/>
                  <a:gd name="connsiteX11" fmla="*/ 1436472 w 2297359"/>
                  <a:gd name="connsiteY11" fmla="*/ 635695 h 677522"/>
                  <a:gd name="connsiteX12" fmla="*/ 1286383 w 2297359"/>
                  <a:gd name="connsiteY12" fmla="*/ 613270 h 677522"/>
                  <a:gd name="connsiteX13" fmla="*/ 1245007 w 2297359"/>
                  <a:gd name="connsiteY13" fmla="*/ 635694 h 677522"/>
                  <a:gd name="connsiteX14" fmla="*/ 1286382 w 2297359"/>
                  <a:gd name="connsiteY14" fmla="*/ 658119 h 677522"/>
                  <a:gd name="connsiteX15" fmla="*/ 1327758 w 2297359"/>
                  <a:gd name="connsiteY15" fmla="*/ 635694 h 677522"/>
                  <a:gd name="connsiteX16" fmla="*/ 1177668 w 2297359"/>
                  <a:gd name="connsiteY16" fmla="*/ 613270 h 677522"/>
                  <a:gd name="connsiteX17" fmla="*/ 1136293 w 2297359"/>
                  <a:gd name="connsiteY17" fmla="*/ 635695 h 677522"/>
                  <a:gd name="connsiteX18" fmla="*/ 1177668 w 2297359"/>
                  <a:gd name="connsiteY18" fmla="*/ 658119 h 677522"/>
                  <a:gd name="connsiteX19" fmla="*/ 1219044 w 2297359"/>
                  <a:gd name="connsiteY19" fmla="*/ 635694 h 677522"/>
                  <a:gd name="connsiteX20" fmla="*/ 1123311 w 2297359"/>
                  <a:gd name="connsiteY20" fmla="*/ 583810 h 677522"/>
                  <a:gd name="connsiteX21" fmla="*/ 1081937 w 2297359"/>
                  <a:gd name="connsiteY21" fmla="*/ 606234 h 677522"/>
                  <a:gd name="connsiteX22" fmla="*/ 1123311 w 2297359"/>
                  <a:gd name="connsiteY22" fmla="*/ 628658 h 677522"/>
                  <a:gd name="connsiteX23" fmla="*/ 1164686 w 2297359"/>
                  <a:gd name="connsiteY23" fmla="*/ 606234 h 677522"/>
                  <a:gd name="connsiteX24" fmla="*/ 1014598 w 2297359"/>
                  <a:gd name="connsiteY24" fmla="*/ 583810 h 677522"/>
                  <a:gd name="connsiteX25" fmla="*/ 973222 w 2297359"/>
                  <a:gd name="connsiteY25" fmla="*/ 606234 h 677522"/>
                  <a:gd name="connsiteX26" fmla="*/ 1014598 w 2297359"/>
                  <a:gd name="connsiteY26" fmla="*/ 628659 h 677522"/>
                  <a:gd name="connsiteX27" fmla="*/ 1055973 w 2297359"/>
                  <a:gd name="connsiteY27" fmla="*/ 606234 h 677522"/>
                  <a:gd name="connsiteX28" fmla="*/ 905884 w 2297359"/>
                  <a:gd name="connsiteY28" fmla="*/ 583810 h 677522"/>
                  <a:gd name="connsiteX29" fmla="*/ 864508 w 2297359"/>
                  <a:gd name="connsiteY29" fmla="*/ 606234 h 677522"/>
                  <a:gd name="connsiteX30" fmla="*/ 905883 w 2297359"/>
                  <a:gd name="connsiteY30" fmla="*/ 628659 h 677522"/>
                  <a:gd name="connsiteX31" fmla="*/ 947258 w 2297359"/>
                  <a:gd name="connsiteY31" fmla="*/ 606234 h 677522"/>
                  <a:gd name="connsiteX32" fmla="*/ 797174 w 2297359"/>
                  <a:gd name="connsiteY32" fmla="*/ 583810 h 677522"/>
                  <a:gd name="connsiteX33" fmla="*/ 755798 w 2297359"/>
                  <a:gd name="connsiteY33" fmla="*/ 606234 h 677522"/>
                  <a:gd name="connsiteX34" fmla="*/ 797175 w 2297359"/>
                  <a:gd name="connsiteY34" fmla="*/ 628659 h 677522"/>
                  <a:gd name="connsiteX35" fmla="*/ 838545 w 2297359"/>
                  <a:gd name="connsiteY35" fmla="*/ 606235 h 677522"/>
                  <a:gd name="connsiteX36" fmla="*/ 1558168 w 2297359"/>
                  <a:gd name="connsiteY36" fmla="*/ 583809 h 677522"/>
                  <a:gd name="connsiteX37" fmla="*/ 1516792 w 2297359"/>
                  <a:gd name="connsiteY37" fmla="*/ 606234 h 677522"/>
                  <a:gd name="connsiteX38" fmla="*/ 1558168 w 2297359"/>
                  <a:gd name="connsiteY38" fmla="*/ 628658 h 677522"/>
                  <a:gd name="connsiteX39" fmla="*/ 1599543 w 2297359"/>
                  <a:gd name="connsiteY39" fmla="*/ 606234 h 677522"/>
                  <a:gd name="connsiteX40" fmla="*/ 1449454 w 2297359"/>
                  <a:gd name="connsiteY40" fmla="*/ 583809 h 677522"/>
                  <a:gd name="connsiteX41" fmla="*/ 1408078 w 2297359"/>
                  <a:gd name="connsiteY41" fmla="*/ 606234 h 677522"/>
                  <a:gd name="connsiteX42" fmla="*/ 1449454 w 2297359"/>
                  <a:gd name="connsiteY42" fmla="*/ 628659 h 677522"/>
                  <a:gd name="connsiteX43" fmla="*/ 1490829 w 2297359"/>
                  <a:gd name="connsiteY43" fmla="*/ 606234 h 677522"/>
                  <a:gd name="connsiteX44" fmla="*/ 1340740 w 2297359"/>
                  <a:gd name="connsiteY44" fmla="*/ 583809 h 677522"/>
                  <a:gd name="connsiteX45" fmla="*/ 1299364 w 2297359"/>
                  <a:gd name="connsiteY45" fmla="*/ 606234 h 677522"/>
                  <a:gd name="connsiteX46" fmla="*/ 1340740 w 2297359"/>
                  <a:gd name="connsiteY46" fmla="*/ 628658 h 677522"/>
                  <a:gd name="connsiteX47" fmla="*/ 1382115 w 2297359"/>
                  <a:gd name="connsiteY47" fmla="*/ 606234 h 677522"/>
                  <a:gd name="connsiteX48" fmla="*/ 1232026 w 2297359"/>
                  <a:gd name="connsiteY48" fmla="*/ 583809 h 677522"/>
                  <a:gd name="connsiteX49" fmla="*/ 1190651 w 2297359"/>
                  <a:gd name="connsiteY49" fmla="*/ 606234 h 677522"/>
                  <a:gd name="connsiteX50" fmla="*/ 1232026 w 2297359"/>
                  <a:gd name="connsiteY50" fmla="*/ 628658 h 677522"/>
                  <a:gd name="connsiteX51" fmla="*/ 1273401 w 2297359"/>
                  <a:gd name="connsiteY51" fmla="*/ 606234 h 677522"/>
                  <a:gd name="connsiteX52" fmla="*/ 742818 w 2297359"/>
                  <a:gd name="connsiteY52" fmla="*/ 554349 h 677522"/>
                  <a:gd name="connsiteX53" fmla="*/ 701441 w 2297359"/>
                  <a:gd name="connsiteY53" fmla="*/ 576773 h 677522"/>
                  <a:gd name="connsiteX54" fmla="*/ 742818 w 2297359"/>
                  <a:gd name="connsiteY54" fmla="*/ 599198 h 677522"/>
                  <a:gd name="connsiteX55" fmla="*/ 784193 w 2297359"/>
                  <a:gd name="connsiteY55" fmla="*/ 576773 h 677522"/>
                  <a:gd name="connsiteX56" fmla="*/ 1068955 w 2297359"/>
                  <a:gd name="connsiteY56" fmla="*/ 554349 h 677522"/>
                  <a:gd name="connsiteX57" fmla="*/ 1027579 w 2297359"/>
                  <a:gd name="connsiteY57" fmla="*/ 576773 h 677522"/>
                  <a:gd name="connsiteX58" fmla="*/ 1068955 w 2297359"/>
                  <a:gd name="connsiteY58" fmla="*/ 599198 h 677522"/>
                  <a:gd name="connsiteX59" fmla="*/ 1110330 w 2297359"/>
                  <a:gd name="connsiteY59" fmla="*/ 576773 h 677522"/>
                  <a:gd name="connsiteX60" fmla="*/ 960240 w 2297359"/>
                  <a:gd name="connsiteY60" fmla="*/ 554349 h 677522"/>
                  <a:gd name="connsiteX61" fmla="*/ 918865 w 2297359"/>
                  <a:gd name="connsiteY61" fmla="*/ 576773 h 677522"/>
                  <a:gd name="connsiteX62" fmla="*/ 960240 w 2297359"/>
                  <a:gd name="connsiteY62" fmla="*/ 599198 h 677522"/>
                  <a:gd name="connsiteX63" fmla="*/ 1001616 w 2297359"/>
                  <a:gd name="connsiteY63" fmla="*/ 576773 h 677522"/>
                  <a:gd name="connsiteX64" fmla="*/ 1612526 w 2297359"/>
                  <a:gd name="connsiteY64" fmla="*/ 554348 h 677522"/>
                  <a:gd name="connsiteX65" fmla="*/ 1571150 w 2297359"/>
                  <a:gd name="connsiteY65" fmla="*/ 576773 h 677522"/>
                  <a:gd name="connsiteX66" fmla="*/ 1612525 w 2297359"/>
                  <a:gd name="connsiteY66" fmla="*/ 599198 h 677522"/>
                  <a:gd name="connsiteX67" fmla="*/ 1653901 w 2297359"/>
                  <a:gd name="connsiteY67" fmla="*/ 576773 h 677522"/>
                  <a:gd name="connsiteX68" fmla="*/ 1395097 w 2297359"/>
                  <a:gd name="connsiteY68" fmla="*/ 554348 h 677522"/>
                  <a:gd name="connsiteX69" fmla="*/ 1353721 w 2297359"/>
                  <a:gd name="connsiteY69" fmla="*/ 576773 h 677522"/>
                  <a:gd name="connsiteX70" fmla="*/ 1395096 w 2297359"/>
                  <a:gd name="connsiteY70" fmla="*/ 599198 h 677522"/>
                  <a:gd name="connsiteX71" fmla="*/ 1436472 w 2297359"/>
                  <a:gd name="connsiteY71" fmla="*/ 576773 h 677522"/>
                  <a:gd name="connsiteX72" fmla="*/ 1286382 w 2297359"/>
                  <a:gd name="connsiteY72" fmla="*/ 554348 h 677522"/>
                  <a:gd name="connsiteX73" fmla="*/ 1245008 w 2297359"/>
                  <a:gd name="connsiteY73" fmla="*/ 576773 h 677522"/>
                  <a:gd name="connsiteX74" fmla="*/ 1286383 w 2297359"/>
                  <a:gd name="connsiteY74" fmla="*/ 599198 h 677522"/>
                  <a:gd name="connsiteX75" fmla="*/ 1327758 w 2297359"/>
                  <a:gd name="connsiteY75" fmla="*/ 576773 h 677522"/>
                  <a:gd name="connsiteX76" fmla="*/ 1177669 w 2297359"/>
                  <a:gd name="connsiteY76" fmla="*/ 554348 h 677522"/>
                  <a:gd name="connsiteX77" fmla="*/ 1136293 w 2297359"/>
                  <a:gd name="connsiteY77" fmla="*/ 576773 h 677522"/>
                  <a:gd name="connsiteX78" fmla="*/ 1177668 w 2297359"/>
                  <a:gd name="connsiteY78" fmla="*/ 599198 h 677522"/>
                  <a:gd name="connsiteX79" fmla="*/ 1219044 w 2297359"/>
                  <a:gd name="connsiteY79" fmla="*/ 576773 h 677522"/>
                  <a:gd name="connsiteX80" fmla="*/ 851526 w 2297359"/>
                  <a:gd name="connsiteY80" fmla="*/ 554348 h 677522"/>
                  <a:gd name="connsiteX81" fmla="*/ 810150 w 2297359"/>
                  <a:gd name="connsiteY81" fmla="*/ 576773 h 677522"/>
                  <a:gd name="connsiteX82" fmla="*/ 851527 w 2297359"/>
                  <a:gd name="connsiteY82" fmla="*/ 599199 h 677522"/>
                  <a:gd name="connsiteX83" fmla="*/ 892901 w 2297359"/>
                  <a:gd name="connsiteY83" fmla="*/ 576773 h 677522"/>
                  <a:gd name="connsiteX84" fmla="*/ 1503811 w 2297359"/>
                  <a:gd name="connsiteY84" fmla="*/ 554348 h 677522"/>
                  <a:gd name="connsiteX85" fmla="*/ 1462435 w 2297359"/>
                  <a:gd name="connsiteY85" fmla="*/ 576773 h 677522"/>
                  <a:gd name="connsiteX86" fmla="*/ 1503810 w 2297359"/>
                  <a:gd name="connsiteY86" fmla="*/ 599198 h 677522"/>
                  <a:gd name="connsiteX87" fmla="*/ 1545186 w 2297359"/>
                  <a:gd name="connsiteY87" fmla="*/ 576773 h 677522"/>
                  <a:gd name="connsiteX88" fmla="*/ 1232026 w 2297359"/>
                  <a:gd name="connsiteY88" fmla="*/ 524888 h 677522"/>
                  <a:gd name="connsiteX89" fmla="*/ 1190651 w 2297359"/>
                  <a:gd name="connsiteY89" fmla="*/ 547313 h 677522"/>
                  <a:gd name="connsiteX90" fmla="*/ 1232026 w 2297359"/>
                  <a:gd name="connsiteY90" fmla="*/ 569737 h 677522"/>
                  <a:gd name="connsiteX91" fmla="*/ 1273400 w 2297359"/>
                  <a:gd name="connsiteY91" fmla="*/ 547313 h 677522"/>
                  <a:gd name="connsiteX92" fmla="*/ 1014598 w 2297359"/>
                  <a:gd name="connsiteY92" fmla="*/ 524888 h 677522"/>
                  <a:gd name="connsiteX93" fmla="*/ 973222 w 2297359"/>
                  <a:gd name="connsiteY93" fmla="*/ 547313 h 677522"/>
                  <a:gd name="connsiteX94" fmla="*/ 1014598 w 2297359"/>
                  <a:gd name="connsiteY94" fmla="*/ 569737 h 677522"/>
                  <a:gd name="connsiteX95" fmla="*/ 1055973 w 2297359"/>
                  <a:gd name="connsiteY95" fmla="*/ 547313 h 677522"/>
                  <a:gd name="connsiteX96" fmla="*/ 797175 w 2297359"/>
                  <a:gd name="connsiteY96" fmla="*/ 524888 h 677522"/>
                  <a:gd name="connsiteX97" fmla="*/ 755800 w 2297359"/>
                  <a:gd name="connsiteY97" fmla="*/ 547313 h 677522"/>
                  <a:gd name="connsiteX98" fmla="*/ 797173 w 2297359"/>
                  <a:gd name="connsiteY98" fmla="*/ 569738 h 677522"/>
                  <a:gd name="connsiteX99" fmla="*/ 838544 w 2297359"/>
                  <a:gd name="connsiteY99" fmla="*/ 547313 h 677522"/>
                  <a:gd name="connsiteX100" fmla="*/ 688457 w 2297359"/>
                  <a:gd name="connsiteY100" fmla="*/ 524888 h 677522"/>
                  <a:gd name="connsiteX101" fmla="*/ 647082 w 2297359"/>
                  <a:gd name="connsiteY101" fmla="*/ 547313 h 677522"/>
                  <a:gd name="connsiteX102" fmla="*/ 688459 w 2297359"/>
                  <a:gd name="connsiteY102" fmla="*/ 569738 h 677522"/>
                  <a:gd name="connsiteX103" fmla="*/ 729835 w 2297359"/>
                  <a:gd name="connsiteY103" fmla="*/ 547313 h 677522"/>
                  <a:gd name="connsiteX104" fmla="*/ 1340740 w 2297359"/>
                  <a:gd name="connsiteY104" fmla="*/ 524888 h 677522"/>
                  <a:gd name="connsiteX105" fmla="*/ 1299364 w 2297359"/>
                  <a:gd name="connsiteY105" fmla="*/ 547313 h 677522"/>
                  <a:gd name="connsiteX106" fmla="*/ 1340739 w 2297359"/>
                  <a:gd name="connsiteY106" fmla="*/ 569737 h 677522"/>
                  <a:gd name="connsiteX107" fmla="*/ 1382115 w 2297359"/>
                  <a:gd name="connsiteY107" fmla="*/ 547312 h 677522"/>
                  <a:gd name="connsiteX108" fmla="*/ 1123312 w 2297359"/>
                  <a:gd name="connsiteY108" fmla="*/ 524888 h 677522"/>
                  <a:gd name="connsiteX109" fmla="*/ 1081937 w 2297359"/>
                  <a:gd name="connsiteY109" fmla="*/ 547313 h 677522"/>
                  <a:gd name="connsiteX110" fmla="*/ 1123312 w 2297359"/>
                  <a:gd name="connsiteY110" fmla="*/ 569738 h 677522"/>
                  <a:gd name="connsiteX111" fmla="*/ 1164687 w 2297359"/>
                  <a:gd name="connsiteY111" fmla="*/ 547313 h 677522"/>
                  <a:gd name="connsiteX112" fmla="*/ 1666883 w 2297359"/>
                  <a:gd name="connsiteY112" fmla="*/ 524887 h 677522"/>
                  <a:gd name="connsiteX113" fmla="*/ 1625507 w 2297359"/>
                  <a:gd name="connsiteY113" fmla="*/ 547313 h 677522"/>
                  <a:gd name="connsiteX114" fmla="*/ 1666882 w 2297359"/>
                  <a:gd name="connsiteY114" fmla="*/ 569737 h 677522"/>
                  <a:gd name="connsiteX115" fmla="*/ 1708258 w 2297359"/>
                  <a:gd name="connsiteY115" fmla="*/ 547312 h 677522"/>
                  <a:gd name="connsiteX116" fmla="*/ 1558168 w 2297359"/>
                  <a:gd name="connsiteY116" fmla="*/ 524887 h 677522"/>
                  <a:gd name="connsiteX117" fmla="*/ 1516792 w 2297359"/>
                  <a:gd name="connsiteY117" fmla="*/ 547312 h 677522"/>
                  <a:gd name="connsiteX118" fmla="*/ 1558168 w 2297359"/>
                  <a:gd name="connsiteY118" fmla="*/ 569737 h 677522"/>
                  <a:gd name="connsiteX119" fmla="*/ 1599543 w 2297359"/>
                  <a:gd name="connsiteY119" fmla="*/ 547313 h 677522"/>
                  <a:gd name="connsiteX120" fmla="*/ 1449454 w 2297359"/>
                  <a:gd name="connsiteY120" fmla="*/ 524887 h 677522"/>
                  <a:gd name="connsiteX121" fmla="*/ 1408078 w 2297359"/>
                  <a:gd name="connsiteY121" fmla="*/ 547313 h 677522"/>
                  <a:gd name="connsiteX122" fmla="*/ 1449453 w 2297359"/>
                  <a:gd name="connsiteY122" fmla="*/ 569737 h 677522"/>
                  <a:gd name="connsiteX123" fmla="*/ 1490829 w 2297359"/>
                  <a:gd name="connsiteY123" fmla="*/ 547312 h 677522"/>
                  <a:gd name="connsiteX124" fmla="*/ 905882 w 2297359"/>
                  <a:gd name="connsiteY124" fmla="*/ 524887 h 677522"/>
                  <a:gd name="connsiteX125" fmla="*/ 864508 w 2297359"/>
                  <a:gd name="connsiteY125" fmla="*/ 547313 h 677522"/>
                  <a:gd name="connsiteX126" fmla="*/ 905883 w 2297359"/>
                  <a:gd name="connsiteY126" fmla="*/ 569738 h 677522"/>
                  <a:gd name="connsiteX127" fmla="*/ 947258 w 2297359"/>
                  <a:gd name="connsiteY127" fmla="*/ 547313 h 677522"/>
                  <a:gd name="connsiteX128" fmla="*/ 634101 w 2297359"/>
                  <a:gd name="connsiteY128" fmla="*/ 495429 h 677522"/>
                  <a:gd name="connsiteX129" fmla="*/ 592729 w 2297359"/>
                  <a:gd name="connsiteY129" fmla="*/ 517853 h 677522"/>
                  <a:gd name="connsiteX130" fmla="*/ 634099 w 2297359"/>
                  <a:gd name="connsiteY130" fmla="*/ 540277 h 677522"/>
                  <a:gd name="connsiteX131" fmla="*/ 675474 w 2297359"/>
                  <a:gd name="connsiteY131" fmla="*/ 517852 h 677522"/>
                  <a:gd name="connsiteX132" fmla="*/ 1286383 w 2297359"/>
                  <a:gd name="connsiteY132" fmla="*/ 495427 h 677522"/>
                  <a:gd name="connsiteX133" fmla="*/ 1245008 w 2297359"/>
                  <a:gd name="connsiteY133" fmla="*/ 517852 h 677522"/>
                  <a:gd name="connsiteX134" fmla="*/ 1286382 w 2297359"/>
                  <a:gd name="connsiteY134" fmla="*/ 540277 h 677522"/>
                  <a:gd name="connsiteX135" fmla="*/ 1327758 w 2297359"/>
                  <a:gd name="connsiteY135" fmla="*/ 517852 h 677522"/>
                  <a:gd name="connsiteX136" fmla="*/ 1177669 w 2297359"/>
                  <a:gd name="connsiteY136" fmla="*/ 495427 h 677522"/>
                  <a:gd name="connsiteX137" fmla="*/ 1136294 w 2297359"/>
                  <a:gd name="connsiteY137" fmla="*/ 517852 h 677522"/>
                  <a:gd name="connsiteX138" fmla="*/ 1177669 w 2297359"/>
                  <a:gd name="connsiteY138" fmla="*/ 540277 h 677522"/>
                  <a:gd name="connsiteX139" fmla="*/ 1219044 w 2297359"/>
                  <a:gd name="connsiteY139" fmla="*/ 517852 h 677522"/>
                  <a:gd name="connsiteX140" fmla="*/ 1068955 w 2297359"/>
                  <a:gd name="connsiteY140" fmla="*/ 495427 h 677522"/>
                  <a:gd name="connsiteX141" fmla="*/ 1027579 w 2297359"/>
                  <a:gd name="connsiteY141" fmla="*/ 517852 h 677522"/>
                  <a:gd name="connsiteX142" fmla="*/ 1068955 w 2297359"/>
                  <a:gd name="connsiteY142" fmla="*/ 540277 h 677522"/>
                  <a:gd name="connsiteX143" fmla="*/ 1110330 w 2297359"/>
                  <a:gd name="connsiteY143" fmla="*/ 517852 h 677522"/>
                  <a:gd name="connsiteX144" fmla="*/ 851526 w 2297359"/>
                  <a:gd name="connsiteY144" fmla="*/ 495427 h 677522"/>
                  <a:gd name="connsiteX145" fmla="*/ 810151 w 2297359"/>
                  <a:gd name="connsiteY145" fmla="*/ 517852 h 677522"/>
                  <a:gd name="connsiteX146" fmla="*/ 851526 w 2297359"/>
                  <a:gd name="connsiteY146" fmla="*/ 540277 h 677522"/>
                  <a:gd name="connsiteX147" fmla="*/ 892901 w 2297359"/>
                  <a:gd name="connsiteY147" fmla="*/ 517852 h 677522"/>
                  <a:gd name="connsiteX148" fmla="*/ 742818 w 2297359"/>
                  <a:gd name="connsiteY148" fmla="*/ 495427 h 677522"/>
                  <a:gd name="connsiteX149" fmla="*/ 701440 w 2297359"/>
                  <a:gd name="connsiteY149" fmla="*/ 517852 h 677522"/>
                  <a:gd name="connsiteX150" fmla="*/ 742816 w 2297359"/>
                  <a:gd name="connsiteY150" fmla="*/ 540277 h 677522"/>
                  <a:gd name="connsiteX151" fmla="*/ 784194 w 2297359"/>
                  <a:gd name="connsiteY151" fmla="*/ 517852 h 677522"/>
                  <a:gd name="connsiteX152" fmla="*/ 1721240 w 2297359"/>
                  <a:gd name="connsiteY152" fmla="*/ 495427 h 677522"/>
                  <a:gd name="connsiteX153" fmla="*/ 1679865 w 2297359"/>
                  <a:gd name="connsiteY153" fmla="*/ 517852 h 677522"/>
                  <a:gd name="connsiteX154" fmla="*/ 1721240 w 2297359"/>
                  <a:gd name="connsiteY154" fmla="*/ 540276 h 677522"/>
                  <a:gd name="connsiteX155" fmla="*/ 1762615 w 2297359"/>
                  <a:gd name="connsiteY155" fmla="*/ 517852 h 677522"/>
                  <a:gd name="connsiteX156" fmla="*/ 1612525 w 2297359"/>
                  <a:gd name="connsiteY156" fmla="*/ 495427 h 677522"/>
                  <a:gd name="connsiteX157" fmla="*/ 1571150 w 2297359"/>
                  <a:gd name="connsiteY157" fmla="*/ 517852 h 677522"/>
                  <a:gd name="connsiteX158" fmla="*/ 1612525 w 2297359"/>
                  <a:gd name="connsiteY158" fmla="*/ 540277 h 677522"/>
                  <a:gd name="connsiteX159" fmla="*/ 1653901 w 2297359"/>
                  <a:gd name="connsiteY159" fmla="*/ 517852 h 677522"/>
                  <a:gd name="connsiteX160" fmla="*/ 1503811 w 2297359"/>
                  <a:gd name="connsiteY160" fmla="*/ 495427 h 677522"/>
                  <a:gd name="connsiteX161" fmla="*/ 1462436 w 2297359"/>
                  <a:gd name="connsiteY161" fmla="*/ 517852 h 677522"/>
                  <a:gd name="connsiteX162" fmla="*/ 1503810 w 2297359"/>
                  <a:gd name="connsiteY162" fmla="*/ 540276 h 677522"/>
                  <a:gd name="connsiteX163" fmla="*/ 1545186 w 2297359"/>
                  <a:gd name="connsiteY163" fmla="*/ 517851 h 677522"/>
                  <a:gd name="connsiteX164" fmla="*/ 1395097 w 2297359"/>
                  <a:gd name="connsiteY164" fmla="*/ 495427 h 677522"/>
                  <a:gd name="connsiteX165" fmla="*/ 1353722 w 2297359"/>
                  <a:gd name="connsiteY165" fmla="*/ 517852 h 677522"/>
                  <a:gd name="connsiteX166" fmla="*/ 1395096 w 2297359"/>
                  <a:gd name="connsiteY166" fmla="*/ 540277 h 677522"/>
                  <a:gd name="connsiteX167" fmla="*/ 1436472 w 2297359"/>
                  <a:gd name="connsiteY167" fmla="*/ 517851 h 677522"/>
                  <a:gd name="connsiteX168" fmla="*/ 960240 w 2297359"/>
                  <a:gd name="connsiteY168" fmla="*/ 495427 h 677522"/>
                  <a:gd name="connsiteX169" fmla="*/ 918865 w 2297359"/>
                  <a:gd name="connsiteY169" fmla="*/ 517852 h 677522"/>
                  <a:gd name="connsiteX170" fmla="*/ 960241 w 2297359"/>
                  <a:gd name="connsiteY170" fmla="*/ 540277 h 677522"/>
                  <a:gd name="connsiteX171" fmla="*/ 1001616 w 2297359"/>
                  <a:gd name="connsiteY171" fmla="*/ 517852 h 677522"/>
                  <a:gd name="connsiteX172" fmla="*/ 688460 w 2297359"/>
                  <a:gd name="connsiteY172" fmla="*/ 465967 h 677522"/>
                  <a:gd name="connsiteX173" fmla="*/ 647082 w 2297359"/>
                  <a:gd name="connsiteY173" fmla="*/ 488392 h 677522"/>
                  <a:gd name="connsiteX174" fmla="*/ 688458 w 2297359"/>
                  <a:gd name="connsiteY174" fmla="*/ 510816 h 677522"/>
                  <a:gd name="connsiteX175" fmla="*/ 729835 w 2297359"/>
                  <a:gd name="connsiteY175" fmla="*/ 488391 h 677522"/>
                  <a:gd name="connsiteX176" fmla="*/ 579743 w 2297359"/>
                  <a:gd name="connsiteY176" fmla="*/ 465967 h 677522"/>
                  <a:gd name="connsiteX177" fmla="*/ 538370 w 2297359"/>
                  <a:gd name="connsiteY177" fmla="*/ 488392 h 677522"/>
                  <a:gd name="connsiteX178" fmla="*/ 579747 w 2297359"/>
                  <a:gd name="connsiteY178" fmla="*/ 510817 h 677522"/>
                  <a:gd name="connsiteX179" fmla="*/ 621121 w 2297359"/>
                  <a:gd name="connsiteY179" fmla="*/ 488392 h 677522"/>
                  <a:gd name="connsiteX180" fmla="*/ 905884 w 2297359"/>
                  <a:gd name="connsiteY180" fmla="*/ 465967 h 677522"/>
                  <a:gd name="connsiteX181" fmla="*/ 864508 w 2297359"/>
                  <a:gd name="connsiteY181" fmla="*/ 488392 h 677522"/>
                  <a:gd name="connsiteX182" fmla="*/ 905883 w 2297359"/>
                  <a:gd name="connsiteY182" fmla="*/ 510816 h 677522"/>
                  <a:gd name="connsiteX183" fmla="*/ 947258 w 2297359"/>
                  <a:gd name="connsiteY183" fmla="*/ 488391 h 677522"/>
                  <a:gd name="connsiteX184" fmla="*/ 797174 w 2297359"/>
                  <a:gd name="connsiteY184" fmla="*/ 465967 h 677522"/>
                  <a:gd name="connsiteX185" fmla="*/ 755802 w 2297359"/>
                  <a:gd name="connsiteY185" fmla="*/ 488392 h 677522"/>
                  <a:gd name="connsiteX186" fmla="*/ 797174 w 2297359"/>
                  <a:gd name="connsiteY186" fmla="*/ 510816 h 677522"/>
                  <a:gd name="connsiteX187" fmla="*/ 838545 w 2297359"/>
                  <a:gd name="connsiteY187" fmla="*/ 488392 h 677522"/>
                  <a:gd name="connsiteX188" fmla="*/ 1775598 w 2297359"/>
                  <a:gd name="connsiteY188" fmla="*/ 465966 h 677522"/>
                  <a:gd name="connsiteX189" fmla="*/ 1734222 w 2297359"/>
                  <a:gd name="connsiteY189" fmla="*/ 488391 h 677522"/>
                  <a:gd name="connsiteX190" fmla="*/ 1775596 w 2297359"/>
                  <a:gd name="connsiteY190" fmla="*/ 510815 h 677522"/>
                  <a:gd name="connsiteX191" fmla="*/ 1816972 w 2297359"/>
                  <a:gd name="connsiteY191" fmla="*/ 488391 h 677522"/>
                  <a:gd name="connsiteX192" fmla="*/ 1558168 w 2297359"/>
                  <a:gd name="connsiteY192" fmla="*/ 465966 h 677522"/>
                  <a:gd name="connsiteX193" fmla="*/ 1516792 w 2297359"/>
                  <a:gd name="connsiteY193" fmla="*/ 488391 h 677522"/>
                  <a:gd name="connsiteX194" fmla="*/ 1558168 w 2297359"/>
                  <a:gd name="connsiteY194" fmla="*/ 510816 h 677522"/>
                  <a:gd name="connsiteX195" fmla="*/ 1599543 w 2297359"/>
                  <a:gd name="connsiteY195" fmla="*/ 488390 h 677522"/>
                  <a:gd name="connsiteX196" fmla="*/ 1449454 w 2297359"/>
                  <a:gd name="connsiteY196" fmla="*/ 465966 h 677522"/>
                  <a:gd name="connsiteX197" fmla="*/ 1408079 w 2297359"/>
                  <a:gd name="connsiteY197" fmla="*/ 488391 h 677522"/>
                  <a:gd name="connsiteX198" fmla="*/ 1449454 w 2297359"/>
                  <a:gd name="connsiteY198" fmla="*/ 510816 h 677522"/>
                  <a:gd name="connsiteX199" fmla="*/ 1490829 w 2297359"/>
                  <a:gd name="connsiteY199" fmla="*/ 488390 h 677522"/>
                  <a:gd name="connsiteX200" fmla="*/ 1340740 w 2297359"/>
                  <a:gd name="connsiteY200" fmla="*/ 465966 h 677522"/>
                  <a:gd name="connsiteX201" fmla="*/ 1299365 w 2297359"/>
                  <a:gd name="connsiteY201" fmla="*/ 488391 h 677522"/>
                  <a:gd name="connsiteX202" fmla="*/ 1340739 w 2297359"/>
                  <a:gd name="connsiteY202" fmla="*/ 510816 h 677522"/>
                  <a:gd name="connsiteX203" fmla="*/ 1382116 w 2297359"/>
                  <a:gd name="connsiteY203" fmla="*/ 488390 h 677522"/>
                  <a:gd name="connsiteX204" fmla="*/ 1014597 w 2297359"/>
                  <a:gd name="connsiteY204" fmla="*/ 465966 h 677522"/>
                  <a:gd name="connsiteX205" fmla="*/ 973222 w 2297359"/>
                  <a:gd name="connsiteY205" fmla="*/ 488391 h 677522"/>
                  <a:gd name="connsiteX206" fmla="*/ 1014598 w 2297359"/>
                  <a:gd name="connsiteY206" fmla="*/ 510816 h 677522"/>
                  <a:gd name="connsiteX207" fmla="*/ 1055973 w 2297359"/>
                  <a:gd name="connsiteY207" fmla="*/ 488391 h 677522"/>
                  <a:gd name="connsiteX208" fmla="*/ 1666883 w 2297359"/>
                  <a:gd name="connsiteY208" fmla="*/ 465966 h 677522"/>
                  <a:gd name="connsiteX209" fmla="*/ 1625507 w 2297359"/>
                  <a:gd name="connsiteY209" fmla="*/ 488390 h 677522"/>
                  <a:gd name="connsiteX210" fmla="*/ 1666883 w 2297359"/>
                  <a:gd name="connsiteY210" fmla="*/ 510816 h 677522"/>
                  <a:gd name="connsiteX211" fmla="*/ 1708258 w 2297359"/>
                  <a:gd name="connsiteY211" fmla="*/ 488390 h 677522"/>
                  <a:gd name="connsiteX212" fmla="*/ 742818 w 2297359"/>
                  <a:gd name="connsiteY212" fmla="*/ 436507 h 677522"/>
                  <a:gd name="connsiteX213" fmla="*/ 701444 w 2297359"/>
                  <a:gd name="connsiteY213" fmla="*/ 458931 h 677522"/>
                  <a:gd name="connsiteX214" fmla="*/ 742818 w 2297359"/>
                  <a:gd name="connsiteY214" fmla="*/ 481355 h 677522"/>
                  <a:gd name="connsiteX215" fmla="*/ 784193 w 2297359"/>
                  <a:gd name="connsiteY215" fmla="*/ 458930 h 677522"/>
                  <a:gd name="connsiteX216" fmla="*/ 525389 w 2297359"/>
                  <a:gd name="connsiteY216" fmla="*/ 436507 h 677522"/>
                  <a:gd name="connsiteX217" fmla="*/ 484015 w 2297359"/>
                  <a:gd name="connsiteY217" fmla="*/ 458931 h 677522"/>
                  <a:gd name="connsiteX218" fmla="*/ 525386 w 2297359"/>
                  <a:gd name="connsiteY218" fmla="*/ 481355 h 677522"/>
                  <a:gd name="connsiteX219" fmla="*/ 566763 w 2297359"/>
                  <a:gd name="connsiteY219" fmla="*/ 458931 h 677522"/>
                  <a:gd name="connsiteX220" fmla="*/ 634099 w 2297359"/>
                  <a:gd name="connsiteY220" fmla="*/ 436506 h 677522"/>
                  <a:gd name="connsiteX221" fmla="*/ 592727 w 2297359"/>
                  <a:gd name="connsiteY221" fmla="*/ 458931 h 677522"/>
                  <a:gd name="connsiteX222" fmla="*/ 634101 w 2297359"/>
                  <a:gd name="connsiteY222" fmla="*/ 481356 h 677522"/>
                  <a:gd name="connsiteX223" fmla="*/ 675477 w 2297359"/>
                  <a:gd name="connsiteY223" fmla="*/ 458931 h 677522"/>
                  <a:gd name="connsiteX224" fmla="*/ 1829954 w 2297359"/>
                  <a:gd name="connsiteY224" fmla="*/ 436505 h 677522"/>
                  <a:gd name="connsiteX225" fmla="*/ 1788579 w 2297359"/>
                  <a:gd name="connsiteY225" fmla="*/ 458930 h 677522"/>
                  <a:gd name="connsiteX226" fmla="*/ 1829954 w 2297359"/>
                  <a:gd name="connsiteY226" fmla="*/ 481355 h 677522"/>
                  <a:gd name="connsiteX227" fmla="*/ 1871330 w 2297359"/>
                  <a:gd name="connsiteY227" fmla="*/ 458930 h 677522"/>
                  <a:gd name="connsiteX228" fmla="*/ 1721240 w 2297359"/>
                  <a:gd name="connsiteY228" fmla="*/ 436505 h 677522"/>
                  <a:gd name="connsiteX229" fmla="*/ 1679864 w 2297359"/>
                  <a:gd name="connsiteY229" fmla="*/ 458930 h 677522"/>
                  <a:gd name="connsiteX230" fmla="*/ 1721240 w 2297359"/>
                  <a:gd name="connsiteY230" fmla="*/ 481355 h 677522"/>
                  <a:gd name="connsiteX231" fmla="*/ 1762615 w 2297359"/>
                  <a:gd name="connsiteY231" fmla="*/ 458930 h 677522"/>
                  <a:gd name="connsiteX232" fmla="*/ 1612526 w 2297359"/>
                  <a:gd name="connsiteY232" fmla="*/ 436505 h 677522"/>
                  <a:gd name="connsiteX233" fmla="*/ 1571150 w 2297359"/>
                  <a:gd name="connsiteY233" fmla="*/ 458930 h 677522"/>
                  <a:gd name="connsiteX234" fmla="*/ 1612525 w 2297359"/>
                  <a:gd name="connsiteY234" fmla="*/ 481355 h 677522"/>
                  <a:gd name="connsiteX235" fmla="*/ 1653901 w 2297359"/>
                  <a:gd name="connsiteY235" fmla="*/ 458930 h 677522"/>
                  <a:gd name="connsiteX236" fmla="*/ 579747 w 2297359"/>
                  <a:gd name="connsiteY236" fmla="*/ 407046 h 677522"/>
                  <a:gd name="connsiteX237" fmla="*/ 538370 w 2297359"/>
                  <a:gd name="connsiteY237" fmla="*/ 429471 h 677522"/>
                  <a:gd name="connsiteX238" fmla="*/ 579743 w 2297359"/>
                  <a:gd name="connsiteY238" fmla="*/ 451895 h 677522"/>
                  <a:gd name="connsiteX239" fmla="*/ 621118 w 2297359"/>
                  <a:gd name="connsiteY239" fmla="*/ 429470 h 677522"/>
                  <a:gd name="connsiteX240" fmla="*/ 471030 w 2297359"/>
                  <a:gd name="connsiteY240" fmla="*/ 407046 h 677522"/>
                  <a:gd name="connsiteX241" fmla="*/ 429656 w 2297359"/>
                  <a:gd name="connsiteY241" fmla="*/ 429470 h 677522"/>
                  <a:gd name="connsiteX242" fmla="*/ 471031 w 2297359"/>
                  <a:gd name="connsiteY242" fmla="*/ 451895 h 677522"/>
                  <a:gd name="connsiteX243" fmla="*/ 512407 w 2297359"/>
                  <a:gd name="connsiteY243" fmla="*/ 429471 h 677522"/>
                  <a:gd name="connsiteX244" fmla="*/ 1666882 w 2297359"/>
                  <a:gd name="connsiteY244" fmla="*/ 407045 h 677522"/>
                  <a:gd name="connsiteX245" fmla="*/ 1625507 w 2297359"/>
                  <a:gd name="connsiteY245" fmla="*/ 429469 h 677522"/>
                  <a:gd name="connsiteX246" fmla="*/ 1666882 w 2297359"/>
                  <a:gd name="connsiteY246" fmla="*/ 451894 h 677522"/>
                  <a:gd name="connsiteX247" fmla="*/ 1708258 w 2297359"/>
                  <a:gd name="connsiteY247" fmla="*/ 429469 h 677522"/>
                  <a:gd name="connsiteX248" fmla="*/ 1884312 w 2297359"/>
                  <a:gd name="connsiteY248" fmla="*/ 407044 h 677522"/>
                  <a:gd name="connsiteX249" fmla="*/ 1842936 w 2297359"/>
                  <a:gd name="connsiteY249" fmla="*/ 429469 h 677522"/>
                  <a:gd name="connsiteX250" fmla="*/ 1884310 w 2297359"/>
                  <a:gd name="connsiteY250" fmla="*/ 451894 h 677522"/>
                  <a:gd name="connsiteX251" fmla="*/ 1925686 w 2297359"/>
                  <a:gd name="connsiteY251" fmla="*/ 429469 h 677522"/>
                  <a:gd name="connsiteX252" fmla="*/ 1775597 w 2297359"/>
                  <a:gd name="connsiteY252" fmla="*/ 407044 h 677522"/>
                  <a:gd name="connsiteX253" fmla="*/ 1734222 w 2297359"/>
                  <a:gd name="connsiteY253" fmla="*/ 429469 h 677522"/>
                  <a:gd name="connsiteX254" fmla="*/ 1775597 w 2297359"/>
                  <a:gd name="connsiteY254" fmla="*/ 451894 h 677522"/>
                  <a:gd name="connsiteX255" fmla="*/ 1816972 w 2297359"/>
                  <a:gd name="connsiteY255" fmla="*/ 429469 h 677522"/>
                  <a:gd name="connsiteX256" fmla="*/ 416675 w 2297359"/>
                  <a:gd name="connsiteY256" fmla="*/ 377586 h 677522"/>
                  <a:gd name="connsiteX257" fmla="*/ 375303 w 2297359"/>
                  <a:gd name="connsiteY257" fmla="*/ 400010 h 677522"/>
                  <a:gd name="connsiteX258" fmla="*/ 416675 w 2297359"/>
                  <a:gd name="connsiteY258" fmla="*/ 422435 h 677522"/>
                  <a:gd name="connsiteX259" fmla="*/ 458050 w 2297359"/>
                  <a:gd name="connsiteY259" fmla="*/ 400010 h 677522"/>
                  <a:gd name="connsiteX260" fmla="*/ 525387 w 2297359"/>
                  <a:gd name="connsiteY260" fmla="*/ 377585 h 677522"/>
                  <a:gd name="connsiteX261" fmla="*/ 484013 w 2297359"/>
                  <a:gd name="connsiteY261" fmla="*/ 400010 h 677522"/>
                  <a:gd name="connsiteX262" fmla="*/ 525387 w 2297359"/>
                  <a:gd name="connsiteY262" fmla="*/ 422435 h 677522"/>
                  <a:gd name="connsiteX263" fmla="*/ 566763 w 2297359"/>
                  <a:gd name="connsiteY263" fmla="*/ 400010 h 677522"/>
                  <a:gd name="connsiteX264" fmla="*/ 1829954 w 2297359"/>
                  <a:gd name="connsiteY264" fmla="*/ 377584 h 677522"/>
                  <a:gd name="connsiteX265" fmla="*/ 1788578 w 2297359"/>
                  <a:gd name="connsiteY265" fmla="*/ 400009 h 677522"/>
                  <a:gd name="connsiteX266" fmla="*/ 1829954 w 2297359"/>
                  <a:gd name="connsiteY266" fmla="*/ 422434 h 677522"/>
                  <a:gd name="connsiteX267" fmla="*/ 1871330 w 2297359"/>
                  <a:gd name="connsiteY267" fmla="*/ 400009 h 677522"/>
                  <a:gd name="connsiteX268" fmla="*/ 1938669 w 2297359"/>
                  <a:gd name="connsiteY268" fmla="*/ 377584 h 677522"/>
                  <a:gd name="connsiteX269" fmla="*/ 1897294 w 2297359"/>
                  <a:gd name="connsiteY269" fmla="*/ 400008 h 677522"/>
                  <a:gd name="connsiteX270" fmla="*/ 1938669 w 2297359"/>
                  <a:gd name="connsiteY270" fmla="*/ 422433 h 677522"/>
                  <a:gd name="connsiteX271" fmla="*/ 1980044 w 2297359"/>
                  <a:gd name="connsiteY271" fmla="*/ 400008 h 677522"/>
                  <a:gd name="connsiteX272" fmla="*/ 362320 w 2297359"/>
                  <a:gd name="connsiteY272" fmla="*/ 348125 h 677522"/>
                  <a:gd name="connsiteX273" fmla="*/ 320945 w 2297359"/>
                  <a:gd name="connsiteY273" fmla="*/ 370549 h 677522"/>
                  <a:gd name="connsiteX274" fmla="*/ 362321 w 2297359"/>
                  <a:gd name="connsiteY274" fmla="*/ 392974 h 677522"/>
                  <a:gd name="connsiteX275" fmla="*/ 403694 w 2297359"/>
                  <a:gd name="connsiteY275" fmla="*/ 370550 h 677522"/>
                  <a:gd name="connsiteX276" fmla="*/ 471035 w 2297359"/>
                  <a:gd name="connsiteY276" fmla="*/ 348125 h 677522"/>
                  <a:gd name="connsiteX277" fmla="*/ 429656 w 2297359"/>
                  <a:gd name="connsiteY277" fmla="*/ 370550 h 677522"/>
                  <a:gd name="connsiteX278" fmla="*/ 471030 w 2297359"/>
                  <a:gd name="connsiteY278" fmla="*/ 392974 h 677522"/>
                  <a:gd name="connsiteX279" fmla="*/ 512407 w 2297359"/>
                  <a:gd name="connsiteY279" fmla="*/ 370549 h 677522"/>
                  <a:gd name="connsiteX280" fmla="*/ 1884311 w 2297359"/>
                  <a:gd name="connsiteY280" fmla="*/ 348123 h 677522"/>
                  <a:gd name="connsiteX281" fmla="*/ 1842936 w 2297359"/>
                  <a:gd name="connsiteY281" fmla="*/ 370548 h 677522"/>
                  <a:gd name="connsiteX282" fmla="*/ 1884312 w 2297359"/>
                  <a:gd name="connsiteY282" fmla="*/ 392973 h 677522"/>
                  <a:gd name="connsiteX283" fmla="*/ 1925688 w 2297359"/>
                  <a:gd name="connsiteY283" fmla="*/ 370548 h 677522"/>
                  <a:gd name="connsiteX284" fmla="*/ 1993026 w 2297359"/>
                  <a:gd name="connsiteY284" fmla="*/ 348123 h 677522"/>
                  <a:gd name="connsiteX285" fmla="*/ 1951650 w 2297359"/>
                  <a:gd name="connsiteY285" fmla="*/ 370548 h 677522"/>
                  <a:gd name="connsiteX286" fmla="*/ 1993026 w 2297359"/>
                  <a:gd name="connsiteY286" fmla="*/ 392973 h 677522"/>
                  <a:gd name="connsiteX287" fmla="*/ 2034402 w 2297359"/>
                  <a:gd name="connsiteY287" fmla="*/ 370548 h 677522"/>
                  <a:gd name="connsiteX288" fmla="*/ 307961 w 2297359"/>
                  <a:gd name="connsiteY288" fmla="*/ 318665 h 677522"/>
                  <a:gd name="connsiteX289" fmla="*/ 266586 w 2297359"/>
                  <a:gd name="connsiteY289" fmla="*/ 341089 h 677522"/>
                  <a:gd name="connsiteX290" fmla="*/ 307962 w 2297359"/>
                  <a:gd name="connsiteY290" fmla="*/ 363513 h 677522"/>
                  <a:gd name="connsiteX291" fmla="*/ 349336 w 2297359"/>
                  <a:gd name="connsiteY291" fmla="*/ 341089 h 677522"/>
                  <a:gd name="connsiteX292" fmla="*/ 1938668 w 2297359"/>
                  <a:gd name="connsiteY292" fmla="*/ 318663 h 677522"/>
                  <a:gd name="connsiteX293" fmla="*/ 1897293 w 2297359"/>
                  <a:gd name="connsiteY293" fmla="*/ 341088 h 677522"/>
                  <a:gd name="connsiteX294" fmla="*/ 1938669 w 2297359"/>
                  <a:gd name="connsiteY294" fmla="*/ 363512 h 677522"/>
                  <a:gd name="connsiteX295" fmla="*/ 1980044 w 2297359"/>
                  <a:gd name="connsiteY295" fmla="*/ 341087 h 677522"/>
                  <a:gd name="connsiteX296" fmla="*/ 253603 w 2297359"/>
                  <a:gd name="connsiteY296" fmla="*/ 289204 h 677522"/>
                  <a:gd name="connsiteX297" fmla="*/ 212230 w 2297359"/>
                  <a:gd name="connsiteY297" fmla="*/ 311628 h 677522"/>
                  <a:gd name="connsiteX298" fmla="*/ 253606 w 2297359"/>
                  <a:gd name="connsiteY298" fmla="*/ 334053 h 677522"/>
                  <a:gd name="connsiteX299" fmla="*/ 294980 w 2297359"/>
                  <a:gd name="connsiteY299" fmla="*/ 311629 h 677522"/>
                  <a:gd name="connsiteX300" fmla="*/ 1993026 w 2297359"/>
                  <a:gd name="connsiteY300" fmla="*/ 289202 h 677522"/>
                  <a:gd name="connsiteX301" fmla="*/ 1951650 w 2297359"/>
                  <a:gd name="connsiteY301" fmla="*/ 311627 h 677522"/>
                  <a:gd name="connsiteX302" fmla="*/ 1993027 w 2297359"/>
                  <a:gd name="connsiteY302" fmla="*/ 334052 h 677522"/>
                  <a:gd name="connsiteX303" fmla="*/ 2034402 w 2297359"/>
                  <a:gd name="connsiteY303" fmla="*/ 311627 h 677522"/>
                  <a:gd name="connsiteX304" fmla="*/ 2047383 w 2297359"/>
                  <a:gd name="connsiteY304" fmla="*/ 259742 h 677522"/>
                  <a:gd name="connsiteX305" fmla="*/ 2006008 w 2297359"/>
                  <a:gd name="connsiteY305" fmla="*/ 282166 h 677522"/>
                  <a:gd name="connsiteX306" fmla="*/ 2047384 w 2297359"/>
                  <a:gd name="connsiteY306" fmla="*/ 304591 h 677522"/>
                  <a:gd name="connsiteX307" fmla="*/ 2088759 w 2297359"/>
                  <a:gd name="connsiteY307" fmla="*/ 282167 h 677522"/>
                  <a:gd name="connsiteX308" fmla="*/ 2101741 w 2297359"/>
                  <a:gd name="connsiteY308" fmla="*/ 230281 h 677522"/>
                  <a:gd name="connsiteX309" fmla="*/ 2060365 w 2297359"/>
                  <a:gd name="connsiteY309" fmla="*/ 252706 h 677522"/>
                  <a:gd name="connsiteX310" fmla="*/ 2101740 w 2297359"/>
                  <a:gd name="connsiteY310" fmla="*/ 275131 h 677522"/>
                  <a:gd name="connsiteX311" fmla="*/ 2143116 w 2297359"/>
                  <a:gd name="connsiteY311" fmla="*/ 252706 h 677522"/>
                  <a:gd name="connsiteX312" fmla="*/ 49430 w 2297359"/>
                  <a:gd name="connsiteY312" fmla="*/ 105552 h 677522"/>
                  <a:gd name="connsiteX313" fmla="*/ 90533 w 2297359"/>
                  <a:gd name="connsiteY313" fmla="*/ 127829 h 677522"/>
                  <a:gd name="connsiteX314" fmla="*/ 105840 w 2297359"/>
                  <a:gd name="connsiteY314" fmla="*/ 119532 h 677522"/>
                  <a:gd name="connsiteX315" fmla="*/ 115887 w 2297359"/>
                  <a:gd name="connsiteY315" fmla="*/ 128159 h 677522"/>
                  <a:gd name="connsiteX316" fmla="*/ 103515 w 2297359"/>
                  <a:gd name="connsiteY316" fmla="*/ 134865 h 677522"/>
                  <a:gd name="connsiteX317" fmla="*/ 144887 w 2297359"/>
                  <a:gd name="connsiteY317" fmla="*/ 157290 h 677522"/>
                  <a:gd name="connsiteX318" fmla="*/ 147909 w 2297359"/>
                  <a:gd name="connsiteY318" fmla="*/ 155652 h 677522"/>
                  <a:gd name="connsiteX319" fmla="*/ 157957 w 2297359"/>
                  <a:gd name="connsiteY319" fmla="*/ 164279 h 677522"/>
                  <a:gd name="connsiteX320" fmla="*/ 157870 w 2297359"/>
                  <a:gd name="connsiteY320" fmla="*/ 164326 h 677522"/>
                  <a:gd name="connsiteX321" fmla="*/ 158254 w 2297359"/>
                  <a:gd name="connsiteY321" fmla="*/ 164534 h 677522"/>
                  <a:gd name="connsiteX322" fmla="*/ 189436 w 2297359"/>
                  <a:gd name="connsiteY322" fmla="*/ 191307 h 677522"/>
                  <a:gd name="connsiteX323" fmla="*/ 232151 w 2297359"/>
                  <a:gd name="connsiteY323" fmla="*/ 218656 h 677522"/>
                  <a:gd name="connsiteX324" fmla="*/ 199247 w 2297359"/>
                  <a:gd name="connsiteY324" fmla="*/ 200822 h 677522"/>
                  <a:gd name="connsiteX325" fmla="*/ 157870 w 2297359"/>
                  <a:gd name="connsiteY325" fmla="*/ 223247 h 677522"/>
                  <a:gd name="connsiteX326" fmla="*/ 199245 w 2297359"/>
                  <a:gd name="connsiteY326" fmla="*/ 245672 h 677522"/>
                  <a:gd name="connsiteX327" fmla="*/ 239918 w 2297359"/>
                  <a:gd name="connsiteY327" fmla="*/ 223629 h 677522"/>
                  <a:gd name="connsiteX328" fmla="*/ 251821 w 2297359"/>
                  <a:gd name="connsiteY328" fmla="*/ 231250 h 677522"/>
                  <a:gd name="connsiteX329" fmla="*/ 212229 w 2297359"/>
                  <a:gd name="connsiteY329" fmla="*/ 252708 h 677522"/>
                  <a:gd name="connsiteX330" fmla="*/ 253603 w 2297359"/>
                  <a:gd name="connsiteY330" fmla="*/ 275133 h 677522"/>
                  <a:gd name="connsiteX331" fmla="*/ 289756 w 2297359"/>
                  <a:gd name="connsiteY331" fmla="*/ 255539 h 677522"/>
                  <a:gd name="connsiteX332" fmla="*/ 301659 w 2297359"/>
                  <a:gd name="connsiteY332" fmla="*/ 263160 h 677522"/>
                  <a:gd name="connsiteX333" fmla="*/ 266586 w 2297359"/>
                  <a:gd name="connsiteY333" fmla="*/ 282168 h 677522"/>
                  <a:gd name="connsiteX334" fmla="*/ 307961 w 2297359"/>
                  <a:gd name="connsiteY334" fmla="*/ 304593 h 677522"/>
                  <a:gd name="connsiteX335" fmla="*/ 343639 w 2297359"/>
                  <a:gd name="connsiteY335" fmla="*/ 285257 h 677522"/>
                  <a:gd name="connsiteX336" fmla="*/ 357414 w 2297359"/>
                  <a:gd name="connsiteY336" fmla="*/ 291863 h 677522"/>
                  <a:gd name="connsiteX337" fmla="*/ 320942 w 2297359"/>
                  <a:gd name="connsiteY337" fmla="*/ 311629 h 677522"/>
                  <a:gd name="connsiteX338" fmla="*/ 362320 w 2297359"/>
                  <a:gd name="connsiteY338" fmla="*/ 334053 h 677522"/>
                  <a:gd name="connsiteX339" fmla="*/ 401313 w 2297359"/>
                  <a:gd name="connsiteY339" fmla="*/ 312919 h 677522"/>
                  <a:gd name="connsiteX340" fmla="*/ 415087 w 2297359"/>
                  <a:gd name="connsiteY340" fmla="*/ 319525 h 677522"/>
                  <a:gd name="connsiteX341" fmla="*/ 375300 w 2297359"/>
                  <a:gd name="connsiteY341" fmla="*/ 341089 h 677522"/>
                  <a:gd name="connsiteX342" fmla="*/ 416675 w 2297359"/>
                  <a:gd name="connsiteY342" fmla="*/ 363514 h 677522"/>
                  <a:gd name="connsiteX343" fmla="*/ 458053 w 2297359"/>
                  <a:gd name="connsiteY343" fmla="*/ 341089 h 677522"/>
                  <a:gd name="connsiteX344" fmla="*/ 442704 w 2297359"/>
                  <a:gd name="connsiteY344" fmla="*/ 332771 h 677522"/>
                  <a:gd name="connsiteX345" fmla="*/ 455858 w 2297359"/>
                  <a:gd name="connsiteY345" fmla="*/ 339079 h 677522"/>
                  <a:gd name="connsiteX346" fmla="*/ 525179 w 2297359"/>
                  <a:gd name="connsiteY346" fmla="*/ 363401 h 677522"/>
                  <a:gd name="connsiteX347" fmla="*/ 525387 w 2297359"/>
                  <a:gd name="connsiteY347" fmla="*/ 363514 h 677522"/>
                  <a:gd name="connsiteX348" fmla="*/ 525431 w 2297359"/>
                  <a:gd name="connsiteY348" fmla="*/ 363490 h 677522"/>
                  <a:gd name="connsiteX349" fmla="*/ 541192 w 2297359"/>
                  <a:gd name="connsiteY349" fmla="*/ 369019 h 677522"/>
                  <a:gd name="connsiteX350" fmla="*/ 538370 w 2297359"/>
                  <a:gd name="connsiteY350" fmla="*/ 370549 h 677522"/>
                  <a:gd name="connsiteX351" fmla="*/ 579747 w 2297359"/>
                  <a:gd name="connsiteY351" fmla="*/ 392974 h 677522"/>
                  <a:gd name="connsiteX352" fmla="*/ 591425 w 2297359"/>
                  <a:gd name="connsiteY352" fmla="*/ 386644 h 677522"/>
                  <a:gd name="connsiteX353" fmla="*/ 607186 w 2297359"/>
                  <a:gd name="connsiteY353" fmla="*/ 392174 h 677522"/>
                  <a:gd name="connsiteX354" fmla="*/ 592729 w 2297359"/>
                  <a:gd name="connsiteY354" fmla="*/ 400010 h 677522"/>
                  <a:gd name="connsiteX355" fmla="*/ 634099 w 2297359"/>
                  <a:gd name="connsiteY355" fmla="*/ 422434 h 677522"/>
                  <a:gd name="connsiteX356" fmla="*/ 663643 w 2297359"/>
                  <a:gd name="connsiteY356" fmla="*/ 406422 h 677522"/>
                  <a:gd name="connsiteX357" fmla="*/ 681628 w 2297359"/>
                  <a:gd name="connsiteY357" fmla="*/ 410748 h 677522"/>
                  <a:gd name="connsiteX358" fmla="*/ 647082 w 2297359"/>
                  <a:gd name="connsiteY358" fmla="*/ 429470 h 677522"/>
                  <a:gd name="connsiteX359" fmla="*/ 688458 w 2297359"/>
                  <a:gd name="connsiteY359" fmla="*/ 451895 h 677522"/>
                  <a:gd name="connsiteX360" fmla="*/ 729836 w 2297359"/>
                  <a:gd name="connsiteY360" fmla="*/ 429471 h 677522"/>
                  <a:gd name="connsiteX361" fmla="*/ 706190 w 2297359"/>
                  <a:gd name="connsiteY361" fmla="*/ 416655 h 677522"/>
                  <a:gd name="connsiteX362" fmla="*/ 756931 w 2297359"/>
                  <a:gd name="connsiteY362" fmla="*/ 428859 h 677522"/>
                  <a:gd name="connsiteX363" fmla="*/ 755802 w 2297359"/>
                  <a:gd name="connsiteY363" fmla="*/ 429471 h 677522"/>
                  <a:gd name="connsiteX364" fmla="*/ 797173 w 2297359"/>
                  <a:gd name="connsiteY364" fmla="*/ 451895 h 677522"/>
                  <a:gd name="connsiteX365" fmla="*/ 818670 w 2297359"/>
                  <a:gd name="connsiteY365" fmla="*/ 440242 h 677522"/>
                  <a:gd name="connsiteX366" fmla="*/ 839282 w 2297359"/>
                  <a:gd name="connsiteY366" fmla="*/ 443142 h 677522"/>
                  <a:gd name="connsiteX367" fmla="*/ 810152 w 2297359"/>
                  <a:gd name="connsiteY367" fmla="*/ 458931 h 677522"/>
                  <a:gd name="connsiteX368" fmla="*/ 851526 w 2297359"/>
                  <a:gd name="connsiteY368" fmla="*/ 481356 h 677522"/>
                  <a:gd name="connsiteX369" fmla="*/ 892901 w 2297359"/>
                  <a:gd name="connsiteY369" fmla="*/ 458930 h 677522"/>
                  <a:gd name="connsiteX370" fmla="*/ 872356 w 2297359"/>
                  <a:gd name="connsiteY370" fmla="*/ 447795 h 677522"/>
                  <a:gd name="connsiteX371" fmla="*/ 925593 w 2297359"/>
                  <a:gd name="connsiteY371" fmla="*/ 455285 h 677522"/>
                  <a:gd name="connsiteX372" fmla="*/ 918866 w 2297359"/>
                  <a:gd name="connsiteY372" fmla="*/ 458931 h 677522"/>
                  <a:gd name="connsiteX373" fmla="*/ 960240 w 2297359"/>
                  <a:gd name="connsiteY373" fmla="*/ 481355 h 677522"/>
                  <a:gd name="connsiteX374" fmla="*/ 995383 w 2297359"/>
                  <a:gd name="connsiteY374" fmla="*/ 462308 h 677522"/>
                  <a:gd name="connsiteX375" fmla="*/ 1037392 w 2297359"/>
                  <a:gd name="connsiteY375" fmla="*/ 464249 h 677522"/>
                  <a:gd name="connsiteX376" fmla="*/ 1068955 w 2297359"/>
                  <a:gd name="connsiteY376" fmla="*/ 481356 h 677522"/>
                  <a:gd name="connsiteX377" fmla="*/ 1095562 w 2297359"/>
                  <a:gd name="connsiteY377" fmla="*/ 466935 h 677522"/>
                  <a:gd name="connsiteX378" fmla="*/ 1119486 w 2297359"/>
                  <a:gd name="connsiteY378" fmla="*/ 468040 h 677522"/>
                  <a:gd name="connsiteX379" fmla="*/ 1081937 w 2297359"/>
                  <a:gd name="connsiteY379" fmla="*/ 488391 h 677522"/>
                  <a:gd name="connsiteX380" fmla="*/ 1123312 w 2297359"/>
                  <a:gd name="connsiteY380" fmla="*/ 510816 h 677522"/>
                  <a:gd name="connsiteX381" fmla="*/ 1164687 w 2297359"/>
                  <a:gd name="connsiteY381" fmla="*/ 488392 h 677522"/>
                  <a:gd name="connsiteX382" fmla="*/ 1127849 w 2297359"/>
                  <a:gd name="connsiteY382" fmla="*/ 468426 h 677522"/>
                  <a:gd name="connsiteX383" fmla="*/ 1156233 w 2297359"/>
                  <a:gd name="connsiteY383" fmla="*/ 469737 h 677522"/>
                  <a:gd name="connsiteX384" fmla="*/ 1177669 w 2297359"/>
                  <a:gd name="connsiteY384" fmla="*/ 481356 h 677522"/>
                  <a:gd name="connsiteX385" fmla="*/ 1202304 w 2297359"/>
                  <a:gd name="connsiteY385" fmla="*/ 468004 h 677522"/>
                  <a:gd name="connsiteX386" fmla="*/ 1230253 w 2297359"/>
                  <a:gd name="connsiteY386" fmla="*/ 466927 h 677522"/>
                  <a:gd name="connsiteX387" fmla="*/ 1190651 w 2297359"/>
                  <a:gd name="connsiteY387" fmla="*/ 488392 h 677522"/>
                  <a:gd name="connsiteX388" fmla="*/ 1232027 w 2297359"/>
                  <a:gd name="connsiteY388" fmla="*/ 510816 h 677522"/>
                  <a:gd name="connsiteX389" fmla="*/ 1273402 w 2297359"/>
                  <a:gd name="connsiteY389" fmla="*/ 488391 h 677522"/>
                  <a:gd name="connsiteX390" fmla="*/ 1233564 w 2297359"/>
                  <a:gd name="connsiteY390" fmla="*/ 466800 h 677522"/>
                  <a:gd name="connsiteX391" fmla="*/ 1257806 w 2297359"/>
                  <a:gd name="connsiteY391" fmla="*/ 465866 h 677522"/>
                  <a:gd name="connsiteX392" fmla="*/ 1286383 w 2297359"/>
                  <a:gd name="connsiteY392" fmla="*/ 481356 h 677522"/>
                  <a:gd name="connsiteX393" fmla="*/ 1319878 w 2297359"/>
                  <a:gd name="connsiteY393" fmla="*/ 463201 h 677522"/>
                  <a:gd name="connsiteX394" fmla="*/ 1354205 w 2297359"/>
                  <a:gd name="connsiteY394" fmla="*/ 459192 h 677522"/>
                  <a:gd name="connsiteX395" fmla="*/ 1395097 w 2297359"/>
                  <a:gd name="connsiteY395" fmla="*/ 481355 h 677522"/>
                  <a:gd name="connsiteX396" fmla="*/ 1436472 w 2297359"/>
                  <a:gd name="connsiteY396" fmla="*/ 458930 h 677522"/>
                  <a:gd name="connsiteX397" fmla="*/ 1422284 w 2297359"/>
                  <a:gd name="connsiteY397" fmla="*/ 451241 h 677522"/>
                  <a:gd name="connsiteX398" fmla="*/ 1443645 w 2297359"/>
                  <a:gd name="connsiteY398" fmla="*/ 448746 h 677522"/>
                  <a:gd name="connsiteX399" fmla="*/ 1449454 w 2297359"/>
                  <a:gd name="connsiteY399" fmla="*/ 451894 h 677522"/>
                  <a:gd name="connsiteX400" fmla="*/ 1458454 w 2297359"/>
                  <a:gd name="connsiteY400" fmla="*/ 447016 h 677522"/>
                  <a:gd name="connsiteX401" fmla="*/ 1469985 w 2297359"/>
                  <a:gd name="connsiteY401" fmla="*/ 445670 h 677522"/>
                  <a:gd name="connsiteX402" fmla="*/ 1496643 w 2297359"/>
                  <a:gd name="connsiteY402" fmla="*/ 440390 h 677522"/>
                  <a:gd name="connsiteX403" fmla="*/ 1462436 w 2297359"/>
                  <a:gd name="connsiteY403" fmla="*/ 458930 h 677522"/>
                  <a:gd name="connsiteX404" fmla="*/ 1503810 w 2297359"/>
                  <a:gd name="connsiteY404" fmla="*/ 481355 h 677522"/>
                  <a:gd name="connsiteX405" fmla="*/ 1545186 w 2297359"/>
                  <a:gd name="connsiteY405" fmla="*/ 458930 h 677522"/>
                  <a:gd name="connsiteX406" fmla="*/ 1507142 w 2297359"/>
                  <a:gd name="connsiteY406" fmla="*/ 438311 h 677522"/>
                  <a:gd name="connsiteX407" fmla="*/ 1526158 w 2297359"/>
                  <a:gd name="connsiteY407" fmla="*/ 434545 h 677522"/>
                  <a:gd name="connsiteX408" fmla="*/ 1558168 w 2297359"/>
                  <a:gd name="connsiteY408" fmla="*/ 451894 h 677522"/>
                  <a:gd name="connsiteX409" fmla="*/ 1599544 w 2297359"/>
                  <a:gd name="connsiteY409" fmla="*/ 429469 h 677522"/>
                  <a:gd name="connsiteX410" fmla="*/ 1586763 w 2297359"/>
                  <a:gd name="connsiteY410" fmla="*/ 422543 h 677522"/>
                  <a:gd name="connsiteX411" fmla="*/ 1605779 w 2297359"/>
                  <a:gd name="connsiteY411" fmla="*/ 418777 h 677522"/>
                  <a:gd name="connsiteX412" fmla="*/ 1612525 w 2297359"/>
                  <a:gd name="connsiteY412" fmla="*/ 422433 h 677522"/>
                  <a:gd name="connsiteX413" fmla="*/ 1630654 w 2297359"/>
                  <a:gd name="connsiteY413" fmla="*/ 412608 h 677522"/>
                  <a:gd name="connsiteX414" fmla="*/ 1685390 w 2297359"/>
                  <a:gd name="connsiteY414" fmla="*/ 397014 h 677522"/>
                  <a:gd name="connsiteX415" fmla="*/ 1679864 w 2297359"/>
                  <a:gd name="connsiteY415" fmla="*/ 400009 h 677522"/>
                  <a:gd name="connsiteX416" fmla="*/ 1721240 w 2297359"/>
                  <a:gd name="connsiteY416" fmla="*/ 422433 h 677522"/>
                  <a:gd name="connsiteX417" fmla="*/ 1762615 w 2297359"/>
                  <a:gd name="connsiteY417" fmla="*/ 400008 h 677522"/>
                  <a:gd name="connsiteX418" fmla="*/ 1732386 w 2297359"/>
                  <a:gd name="connsiteY418" fmla="*/ 383625 h 677522"/>
                  <a:gd name="connsiteX419" fmla="*/ 1749405 w 2297359"/>
                  <a:gd name="connsiteY419" fmla="*/ 378777 h 677522"/>
                  <a:gd name="connsiteX420" fmla="*/ 1775598 w 2297359"/>
                  <a:gd name="connsiteY420" fmla="*/ 392973 h 677522"/>
                  <a:gd name="connsiteX421" fmla="*/ 1816972 w 2297359"/>
                  <a:gd name="connsiteY421" fmla="*/ 370548 h 677522"/>
                  <a:gd name="connsiteX422" fmla="*/ 1798499 w 2297359"/>
                  <a:gd name="connsiteY422" fmla="*/ 360536 h 677522"/>
                  <a:gd name="connsiteX423" fmla="*/ 1813746 w 2297359"/>
                  <a:gd name="connsiteY423" fmla="*/ 354727 h 677522"/>
                  <a:gd name="connsiteX424" fmla="*/ 1829954 w 2297359"/>
                  <a:gd name="connsiteY424" fmla="*/ 363512 h 677522"/>
                  <a:gd name="connsiteX425" fmla="*/ 1871330 w 2297359"/>
                  <a:gd name="connsiteY425" fmla="*/ 341087 h 677522"/>
                  <a:gd name="connsiteX426" fmla="*/ 1862340 w 2297359"/>
                  <a:gd name="connsiteY426" fmla="*/ 336215 h 677522"/>
                  <a:gd name="connsiteX427" fmla="*/ 1877586 w 2297359"/>
                  <a:gd name="connsiteY427" fmla="*/ 330406 h 677522"/>
                  <a:gd name="connsiteX428" fmla="*/ 1884312 w 2297359"/>
                  <a:gd name="connsiteY428" fmla="*/ 334051 h 677522"/>
                  <a:gd name="connsiteX429" fmla="*/ 1925687 w 2297359"/>
                  <a:gd name="connsiteY429" fmla="*/ 311627 h 677522"/>
                  <a:gd name="connsiteX430" fmla="*/ 1921490 w 2297359"/>
                  <a:gd name="connsiteY430" fmla="*/ 309352 h 677522"/>
                  <a:gd name="connsiteX431" fmla="*/ 1935105 w 2297359"/>
                  <a:gd name="connsiteY431" fmla="*/ 302660 h 677522"/>
                  <a:gd name="connsiteX432" fmla="*/ 1938669 w 2297359"/>
                  <a:gd name="connsiteY432" fmla="*/ 304591 h 677522"/>
                  <a:gd name="connsiteX433" fmla="*/ 1980044 w 2297359"/>
                  <a:gd name="connsiteY433" fmla="*/ 282166 h 677522"/>
                  <a:gd name="connsiteX434" fmla="*/ 1978498 w 2297359"/>
                  <a:gd name="connsiteY434" fmla="*/ 281329 h 677522"/>
                  <a:gd name="connsiteX435" fmla="*/ 1992113 w 2297359"/>
                  <a:gd name="connsiteY435" fmla="*/ 274636 h 677522"/>
                  <a:gd name="connsiteX436" fmla="*/ 1993025 w 2297359"/>
                  <a:gd name="connsiteY436" fmla="*/ 275131 h 677522"/>
                  <a:gd name="connsiteX437" fmla="*/ 2034402 w 2297359"/>
                  <a:gd name="connsiteY437" fmla="*/ 252706 h 677522"/>
                  <a:gd name="connsiteX438" fmla="*/ 2031391 w 2297359"/>
                  <a:gd name="connsiteY438" fmla="*/ 251074 h 677522"/>
                  <a:gd name="connsiteX439" fmla="*/ 2043447 w 2297359"/>
                  <a:gd name="connsiteY439" fmla="*/ 243537 h 677522"/>
                  <a:gd name="connsiteX440" fmla="*/ 2047383 w 2297359"/>
                  <a:gd name="connsiteY440" fmla="*/ 245671 h 677522"/>
                  <a:gd name="connsiteX441" fmla="*/ 2088759 w 2297359"/>
                  <a:gd name="connsiteY441" fmla="*/ 223246 h 677522"/>
                  <a:gd name="connsiteX442" fmla="*/ 2081874 w 2297359"/>
                  <a:gd name="connsiteY442" fmla="*/ 219514 h 677522"/>
                  <a:gd name="connsiteX443" fmla="*/ 2093931 w 2297359"/>
                  <a:gd name="connsiteY443" fmla="*/ 211977 h 677522"/>
                  <a:gd name="connsiteX444" fmla="*/ 2101741 w 2297359"/>
                  <a:gd name="connsiteY444" fmla="*/ 216210 h 677522"/>
                  <a:gd name="connsiteX445" fmla="*/ 2143116 w 2297359"/>
                  <a:gd name="connsiteY445" fmla="*/ 193785 h 677522"/>
                  <a:gd name="connsiteX446" fmla="*/ 2128802 w 2297359"/>
                  <a:gd name="connsiteY446" fmla="*/ 186028 h 677522"/>
                  <a:gd name="connsiteX447" fmla="*/ 2139317 w 2297359"/>
                  <a:gd name="connsiteY447" fmla="*/ 177655 h 677522"/>
                  <a:gd name="connsiteX448" fmla="*/ 2156098 w 2297359"/>
                  <a:gd name="connsiteY448" fmla="*/ 186750 h 677522"/>
                  <a:gd name="connsiteX449" fmla="*/ 2197473 w 2297359"/>
                  <a:gd name="connsiteY449" fmla="*/ 164325 h 677522"/>
                  <a:gd name="connsiteX450" fmla="*/ 2172831 w 2297359"/>
                  <a:gd name="connsiteY450" fmla="*/ 150968 h 677522"/>
                  <a:gd name="connsiteX451" fmla="*/ 2183346 w 2297359"/>
                  <a:gd name="connsiteY451" fmla="*/ 142596 h 677522"/>
                  <a:gd name="connsiteX452" fmla="*/ 2210455 w 2297359"/>
                  <a:gd name="connsiteY452" fmla="*/ 157289 h 677522"/>
                  <a:gd name="connsiteX453" fmla="*/ 2238841 w 2297359"/>
                  <a:gd name="connsiteY453" fmla="*/ 141904 h 677522"/>
                  <a:gd name="connsiteX454" fmla="*/ 2227652 w 2297359"/>
                  <a:gd name="connsiteY454" fmla="*/ 162041 h 677522"/>
                  <a:gd name="connsiteX455" fmla="*/ 2223437 w 2297359"/>
                  <a:gd name="connsiteY455" fmla="*/ 164325 h 677522"/>
                  <a:gd name="connsiteX456" fmla="*/ 2225701 w 2297359"/>
                  <a:gd name="connsiteY456" fmla="*/ 165552 h 677522"/>
                  <a:gd name="connsiteX457" fmla="*/ 2221213 w 2297359"/>
                  <a:gd name="connsiteY457" fmla="*/ 173628 h 677522"/>
                  <a:gd name="connsiteX458" fmla="*/ 2219283 w 2297359"/>
                  <a:gd name="connsiteY458" fmla="*/ 176145 h 677522"/>
                  <a:gd name="connsiteX459" fmla="*/ 2210455 w 2297359"/>
                  <a:gd name="connsiteY459" fmla="*/ 171361 h 677522"/>
                  <a:gd name="connsiteX460" fmla="*/ 2169080 w 2297359"/>
                  <a:gd name="connsiteY460" fmla="*/ 193785 h 677522"/>
                  <a:gd name="connsiteX461" fmla="*/ 2194996 w 2297359"/>
                  <a:gd name="connsiteY461" fmla="*/ 207832 h 677522"/>
                  <a:gd name="connsiteX462" fmla="*/ 2187376 w 2297359"/>
                  <a:gd name="connsiteY462" fmla="*/ 217773 h 677522"/>
                  <a:gd name="connsiteX463" fmla="*/ 2156097 w 2297359"/>
                  <a:gd name="connsiteY463" fmla="*/ 200821 h 677522"/>
                  <a:gd name="connsiteX464" fmla="*/ 2114722 w 2297359"/>
                  <a:gd name="connsiteY464" fmla="*/ 223246 h 677522"/>
                  <a:gd name="connsiteX465" fmla="*/ 2156098 w 2297359"/>
                  <a:gd name="connsiteY465" fmla="*/ 245670 h 677522"/>
                  <a:gd name="connsiteX466" fmla="*/ 2173024 w 2297359"/>
                  <a:gd name="connsiteY466" fmla="*/ 236496 h 677522"/>
                  <a:gd name="connsiteX467" fmla="*/ 2154574 w 2297359"/>
                  <a:gd name="connsiteY467" fmla="*/ 260568 h 677522"/>
                  <a:gd name="connsiteX468" fmla="*/ 2114722 w 2297359"/>
                  <a:gd name="connsiteY468" fmla="*/ 282167 h 677522"/>
                  <a:gd name="connsiteX469" fmla="*/ 2131023 w 2297359"/>
                  <a:gd name="connsiteY469" fmla="*/ 291002 h 677522"/>
                  <a:gd name="connsiteX470" fmla="*/ 2121720 w 2297359"/>
                  <a:gd name="connsiteY470" fmla="*/ 300031 h 677522"/>
                  <a:gd name="connsiteX471" fmla="*/ 2101741 w 2297359"/>
                  <a:gd name="connsiteY471" fmla="*/ 289203 h 677522"/>
                  <a:gd name="connsiteX472" fmla="*/ 2060365 w 2297359"/>
                  <a:gd name="connsiteY472" fmla="*/ 311627 h 677522"/>
                  <a:gd name="connsiteX473" fmla="*/ 2092069 w 2297359"/>
                  <a:gd name="connsiteY473" fmla="*/ 328810 h 677522"/>
                  <a:gd name="connsiteX474" fmla="*/ 2082766 w 2297359"/>
                  <a:gd name="connsiteY474" fmla="*/ 337840 h 677522"/>
                  <a:gd name="connsiteX475" fmla="*/ 2047383 w 2297359"/>
                  <a:gd name="connsiteY475" fmla="*/ 318663 h 677522"/>
                  <a:gd name="connsiteX476" fmla="*/ 2006008 w 2297359"/>
                  <a:gd name="connsiteY476" fmla="*/ 341087 h 677522"/>
                  <a:gd name="connsiteX477" fmla="*/ 2047383 w 2297359"/>
                  <a:gd name="connsiteY477" fmla="*/ 363512 h 677522"/>
                  <a:gd name="connsiteX478" fmla="*/ 2067611 w 2297359"/>
                  <a:gd name="connsiteY478" fmla="*/ 352549 h 677522"/>
                  <a:gd name="connsiteX479" fmla="*/ 2034779 w 2297359"/>
                  <a:gd name="connsiteY479" fmla="*/ 384415 h 677522"/>
                  <a:gd name="connsiteX480" fmla="*/ 2006008 w 2297359"/>
                  <a:gd name="connsiteY480" fmla="*/ 400008 h 677522"/>
                  <a:gd name="connsiteX481" fmla="*/ 2012727 w 2297359"/>
                  <a:gd name="connsiteY481" fmla="*/ 403650 h 677522"/>
                  <a:gd name="connsiteX482" fmla="*/ 2001568 w 2297359"/>
                  <a:gd name="connsiteY482" fmla="*/ 411674 h 677522"/>
                  <a:gd name="connsiteX483" fmla="*/ 1993026 w 2297359"/>
                  <a:gd name="connsiteY483" fmla="*/ 407044 h 677522"/>
                  <a:gd name="connsiteX484" fmla="*/ 1951650 w 2297359"/>
                  <a:gd name="connsiteY484" fmla="*/ 429469 h 677522"/>
                  <a:gd name="connsiteX485" fmla="*/ 1966001 w 2297359"/>
                  <a:gd name="connsiteY485" fmla="*/ 437247 h 677522"/>
                  <a:gd name="connsiteX486" fmla="*/ 1954842 w 2297359"/>
                  <a:gd name="connsiteY486" fmla="*/ 445271 h 677522"/>
                  <a:gd name="connsiteX487" fmla="*/ 1938669 w 2297359"/>
                  <a:gd name="connsiteY487" fmla="*/ 436505 h 677522"/>
                  <a:gd name="connsiteX488" fmla="*/ 1897293 w 2297359"/>
                  <a:gd name="connsiteY488" fmla="*/ 458930 h 677522"/>
                  <a:gd name="connsiteX489" fmla="*/ 1919275 w 2297359"/>
                  <a:gd name="connsiteY489" fmla="*/ 470844 h 677522"/>
                  <a:gd name="connsiteX490" fmla="*/ 1908116 w 2297359"/>
                  <a:gd name="connsiteY490" fmla="*/ 478868 h 677522"/>
                  <a:gd name="connsiteX491" fmla="*/ 1884311 w 2297359"/>
                  <a:gd name="connsiteY491" fmla="*/ 465966 h 677522"/>
                  <a:gd name="connsiteX492" fmla="*/ 1842936 w 2297359"/>
                  <a:gd name="connsiteY492" fmla="*/ 488391 h 677522"/>
                  <a:gd name="connsiteX493" fmla="*/ 1869256 w 2297359"/>
                  <a:gd name="connsiteY493" fmla="*/ 502656 h 677522"/>
                  <a:gd name="connsiteX494" fmla="*/ 1855947 w 2297359"/>
                  <a:gd name="connsiteY494" fmla="*/ 509514 h 677522"/>
                  <a:gd name="connsiteX495" fmla="*/ 1829954 w 2297359"/>
                  <a:gd name="connsiteY495" fmla="*/ 495427 h 677522"/>
                  <a:gd name="connsiteX496" fmla="*/ 1788579 w 2297359"/>
                  <a:gd name="connsiteY496" fmla="*/ 517852 h 677522"/>
                  <a:gd name="connsiteX497" fmla="*/ 1813527 w 2297359"/>
                  <a:gd name="connsiteY497" fmla="*/ 531373 h 677522"/>
                  <a:gd name="connsiteX498" fmla="*/ 1800218 w 2297359"/>
                  <a:gd name="connsiteY498" fmla="*/ 538231 h 677522"/>
                  <a:gd name="connsiteX499" fmla="*/ 1775598 w 2297359"/>
                  <a:gd name="connsiteY499" fmla="*/ 524887 h 677522"/>
                  <a:gd name="connsiteX500" fmla="*/ 1734222 w 2297359"/>
                  <a:gd name="connsiteY500" fmla="*/ 547312 h 677522"/>
                  <a:gd name="connsiteX501" fmla="*/ 1757799 w 2297359"/>
                  <a:gd name="connsiteY501" fmla="*/ 560091 h 677522"/>
                  <a:gd name="connsiteX502" fmla="*/ 1744490 w 2297359"/>
                  <a:gd name="connsiteY502" fmla="*/ 566949 h 677522"/>
                  <a:gd name="connsiteX503" fmla="*/ 1721240 w 2297359"/>
                  <a:gd name="connsiteY503" fmla="*/ 554348 h 677522"/>
                  <a:gd name="connsiteX504" fmla="*/ 1679864 w 2297359"/>
                  <a:gd name="connsiteY504" fmla="*/ 576773 h 677522"/>
                  <a:gd name="connsiteX505" fmla="*/ 1695235 w 2297359"/>
                  <a:gd name="connsiteY505" fmla="*/ 585104 h 677522"/>
                  <a:gd name="connsiteX506" fmla="*/ 1679312 w 2297359"/>
                  <a:gd name="connsiteY506" fmla="*/ 590545 h 677522"/>
                  <a:gd name="connsiteX507" fmla="*/ 1666883 w 2297359"/>
                  <a:gd name="connsiteY507" fmla="*/ 583809 h 677522"/>
                  <a:gd name="connsiteX508" fmla="*/ 1625507 w 2297359"/>
                  <a:gd name="connsiteY508" fmla="*/ 606234 h 677522"/>
                  <a:gd name="connsiteX509" fmla="*/ 1628561 w 2297359"/>
                  <a:gd name="connsiteY509" fmla="*/ 607890 h 677522"/>
                  <a:gd name="connsiteX510" fmla="*/ 1612639 w 2297359"/>
                  <a:gd name="connsiteY510" fmla="*/ 613331 h 677522"/>
                  <a:gd name="connsiteX511" fmla="*/ 1612526 w 2297359"/>
                  <a:gd name="connsiteY511" fmla="*/ 613270 h 677522"/>
                  <a:gd name="connsiteX512" fmla="*/ 1612027 w 2297359"/>
                  <a:gd name="connsiteY512" fmla="*/ 613540 h 677522"/>
                  <a:gd name="connsiteX513" fmla="*/ 1563112 w 2297359"/>
                  <a:gd name="connsiteY513" fmla="*/ 630257 h 677522"/>
                  <a:gd name="connsiteX514" fmla="*/ 1542365 w 2297359"/>
                  <a:gd name="connsiteY514" fmla="*/ 634165 h 677522"/>
                  <a:gd name="connsiteX515" fmla="*/ 1503811 w 2297359"/>
                  <a:gd name="connsiteY515" fmla="*/ 613270 h 677522"/>
                  <a:gd name="connsiteX516" fmla="*/ 1462436 w 2297359"/>
                  <a:gd name="connsiteY516" fmla="*/ 635695 h 677522"/>
                  <a:gd name="connsiteX517" fmla="*/ 1480958 w 2297359"/>
                  <a:gd name="connsiteY517" fmla="*/ 645733 h 677522"/>
                  <a:gd name="connsiteX518" fmla="*/ 1461691 w 2297359"/>
                  <a:gd name="connsiteY518" fmla="*/ 649363 h 677522"/>
                  <a:gd name="connsiteX519" fmla="*/ 1449454 w 2297359"/>
                  <a:gd name="connsiteY519" fmla="*/ 642731 h 677522"/>
                  <a:gd name="connsiteX520" fmla="*/ 1424179 w 2297359"/>
                  <a:gd name="connsiteY520" fmla="*/ 656429 h 677522"/>
                  <a:gd name="connsiteX521" fmla="*/ 1381018 w 2297359"/>
                  <a:gd name="connsiteY521" fmla="*/ 664560 h 677522"/>
                  <a:gd name="connsiteX522" fmla="*/ 1340740 w 2297359"/>
                  <a:gd name="connsiteY522" fmla="*/ 642730 h 677522"/>
                  <a:gd name="connsiteX523" fmla="*/ 1299364 w 2297359"/>
                  <a:gd name="connsiteY523" fmla="*/ 665155 h 677522"/>
                  <a:gd name="connsiteX524" fmla="*/ 1308110 w 2297359"/>
                  <a:gd name="connsiteY524" fmla="*/ 669895 h 677522"/>
                  <a:gd name="connsiteX525" fmla="*/ 1260321 w 2297359"/>
                  <a:gd name="connsiteY525" fmla="*/ 672244 h 677522"/>
                  <a:gd name="connsiteX526" fmla="*/ 1273400 w 2297359"/>
                  <a:gd name="connsiteY526" fmla="*/ 665155 h 677522"/>
                  <a:gd name="connsiteX527" fmla="*/ 1232026 w 2297359"/>
                  <a:gd name="connsiteY527" fmla="*/ 642731 h 677522"/>
                  <a:gd name="connsiteX528" fmla="*/ 1190650 w 2297359"/>
                  <a:gd name="connsiteY528" fmla="*/ 665155 h 677522"/>
                  <a:gd name="connsiteX529" fmla="*/ 1208435 w 2297359"/>
                  <a:gd name="connsiteY529" fmla="*/ 674794 h 677522"/>
                  <a:gd name="connsiteX530" fmla="*/ 1184630 w 2297359"/>
                  <a:gd name="connsiteY530" fmla="*/ 675964 h 677522"/>
                  <a:gd name="connsiteX531" fmla="*/ 1177668 w 2297359"/>
                  <a:gd name="connsiteY531" fmla="*/ 672191 h 677522"/>
                  <a:gd name="connsiteX532" fmla="*/ 1169318 w 2297359"/>
                  <a:gd name="connsiteY532" fmla="*/ 676717 h 677522"/>
                  <a:gd name="connsiteX533" fmla="*/ 1152929 w 2297359"/>
                  <a:gd name="connsiteY533" fmla="*/ 677522 h 677522"/>
                  <a:gd name="connsiteX534" fmla="*/ 1143235 w 2297359"/>
                  <a:gd name="connsiteY534" fmla="*/ 676782 h 677522"/>
                  <a:gd name="connsiteX535" fmla="*/ 1164686 w 2297359"/>
                  <a:gd name="connsiteY535" fmla="*/ 665155 h 677522"/>
                  <a:gd name="connsiteX536" fmla="*/ 1123311 w 2297359"/>
                  <a:gd name="connsiteY536" fmla="*/ 642731 h 677522"/>
                  <a:gd name="connsiteX537" fmla="*/ 1081936 w 2297359"/>
                  <a:gd name="connsiteY537" fmla="*/ 665156 h 677522"/>
                  <a:gd name="connsiteX538" fmla="*/ 1096851 w 2297359"/>
                  <a:gd name="connsiteY538" fmla="*/ 673239 h 677522"/>
                  <a:gd name="connsiteX539" fmla="*/ 1047948 w 2297359"/>
                  <a:gd name="connsiteY539" fmla="*/ 669504 h 677522"/>
                  <a:gd name="connsiteX540" fmla="*/ 1055973 w 2297359"/>
                  <a:gd name="connsiteY540" fmla="*/ 665155 h 677522"/>
                  <a:gd name="connsiteX541" fmla="*/ 1014597 w 2297359"/>
                  <a:gd name="connsiteY541" fmla="*/ 642731 h 677522"/>
                  <a:gd name="connsiteX542" fmla="*/ 975419 w 2297359"/>
                  <a:gd name="connsiteY542" fmla="*/ 663965 h 677522"/>
                  <a:gd name="connsiteX543" fmla="*/ 940082 w 2297359"/>
                  <a:gd name="connsiteY543" fmla="*/ 661266 h 677522"/>
                  <a:gd name="connsiteX544" fmla="*/ 905883 w 2297359"/>
                  <a:gd name="connsiteY544" fmla="*/ 642731 h 677522"/>
                  <a:gd name="connsiteX545" fmla="*/ 890104 w 2297359"/>
                  <a:gd name="connsiteY545" fmla="*/ 651283 h 677522"/>
                  <a:gd name="connsiteX546" fmla="*/ 871308 w 2297359"/>
                  <a:gd name="connsiteY546" fmla="*/ 647398 h 677522"/>
                  <a:gd name="connsiteX547" fmla="*/ 892901 w 2297359"/>
                  <a:gd name="connsiteY547" fmla="*/ 635695 h 677522"/>
                  <a:gd name="connsiteX548" fmla="*/ 851526 w 2297359"/>
                  <a:gd name="connsiteY548" fmla="*/ 613270 h 677522"/>
                  <a:gd name="connsiteX549" fmla="*/ 811404 w 2297359"/>
                  <a:gd name="connsiteY549" fmla="*/ 635016 h 677522"/>
                  <a:gd name="connsiteX550" fmla="*/ 765395 w 2297359"/>
                  <a:gd name="connsiteY550" fmla="*/ 625506 h 677522"/>
                  <a:gd name="connsiteX551" fmla="*/ 742818 w 2297359"/>
                  <a:gd name="connsiteY551" fmla="*/ 613270 h 677522"/>
                  <a:gd name="connsiteX552" fmla="*/ 734332 w 2297359"/>
                  <a:gd name="connsiteY552" fmla="*/ 617870 h 677522"/>
                  <a:gd name="connsiteX553" fmla="*/ 718576 w 2297359"/>
                  <a:gd name="connsiteY553" fmla="*/ 612336 h 677522"/>
                  <a:gd name="connsiteX554" fmla="*/ 729835 w 2297359"/>
                  <a:gd name="connsiteY554" fmla="*/ 606234 h 677522"/>
                  <a:gd name="connsiteX555" fmla="*/ 688459 w 2297359"/>
                  <a:gd name="connsiteY555" fmla="*/ 583810 h 677522"/>
                  <a:gd name="connsiteX556" fmla="*/ 668362 w 2297359"/>
                  <a:gd name="connsiteY556" fmla="*/ 594702 h 677522"/>
                  <a:gd name="connsiteX557" fmla="*/ 652606 w 2297359"/>
                  <a:gd name="connsiteY557" fmla="*/ 589169 h 677522"/>
                  <a:gd name="connsiteX558" fmla="*/ 675477 w 2297359"/>
                  <a:gd name="connsiteY558" fmla="*/ 576773 h 677522"/>
                  <a:gd name="connsiteX559" fmla="*/ 634099 w 2297359"/>
                  <a:gd name="connsiteY559" fmla="*/ 554349 h 677522"/>
                  <a:gd name="connsiteX560" fmla="*/ 602393 w 2297359"/>
                  <a:gd name="connsiteY560" fmla="*/ 571535 h 677522"/>
                  <a:gd name="connsiteX561" fmla="*/ 586637 w 2297359"/>
                  <a:gd name="connsiteY561" fmla="*/ 566001 h 677522"/>
                  <a:gd name="connsiteX562" fmla="*/ 621118 w 2297359"/>
                  <a:gd name="connsiteY562" fmla="*/ 547313 h 677522"/>
                  <a:gd name="connsiteX563" fmla="*/ 579747 w 2297359"/>
                  <a:gd name="connsiteY563" fmla="*/ 524889 h 677522"/>
                  <a:gd name="connsiteX564" fmla="*/ 541496 w 2297359"/>
                  <a:gd name="connsiteY564" fmla="*/ 545620 h 677522"/>
                  <a:gd name="connsiteX565" fmla="*/ 528194 w 2297359"/>
                  <a:gd name="connsiteY565" fmla="*/ 538758 h 677522"/>
                  <a:gd name="connsiteX566" fmla="*/ 566766 w 2297359"/>
                  <a:gd name="connsiteY566" fmla="*/ 517853 h 677522"/>
                  <a:gd name="connsiteX567" fmla="*/ 525387 w 2297359"/>
                  <a:gd name="connsiteY567" fmla="*/ 495427 h 677522"/>
                  <a:gd name="connsiteX568" fmla="*/ 485797 w 2297359"/>
                  <a:gd name="connsiteY568" fmla="*/ 516885 h 677522"/>
                  <a:gd name="connsiteX569" fmla="*/ 472495 w 2297359"/>
                  <a:gd name="connsiteY569" fmla="*/ 510023 h 677522"/>
                  <a:gd name="connsiteX570" fmla="*/ 512407 w 2297359"/>
                  <a:gd name="connsiteY570" fmla="*/ 488391 h 677522"/>
                  <a:gd name="connsiteX571" fmla="*/ 471034 w 2297359"/>
                  <a:gd name="connsiteY571" fmla="*/ 465967 h 677522"/>
                  <a:gd name="connsiteX572" fmla="*/ 430101 w 2297359"/>
                  <a:gd name="connsiteY572" fmla="*/ 488151 h 677522"/>
                  <a:gd name="connsiteX573" fmla="*/ 416800 w 2297359"/>
                  <a:gd name="connsiteY573" fmla="*/ 481289 h 677522"/>
                  <a:gd name="connsiteX574" fmla="*/ 458053 w 2297359"/>
                  <a:gd name="connsiteY574" fmla="*/ 458931 h 677522"/>
                  <a:gd name="connsiteX575" fmla="*/ 416675 w 2297359"/>
                  <a:gd name="connsiteY575" fmla="*/ 436506 h 677522"/>
                  <a:gd name="connsiteX576" fmla="*/ 380909 w 2297359"/>
                  <a:gd name="connsiteY576" fmla="*/ 455892 h 677522"/>
                  <a:gd name="connsiteX577" fmla="*/ 369677 w 2297359"/>
                  <a:gd name="connsiteY577" fmla="*/ 447908 h 677522"/>
                  <a:gd name="connsiteX578" fmla="*/ 403694 w 2297359"/>
                  <a:gd name="connsiteY578" fmla="*/ 429470 h 677522"/>
                  <a:gd name="connsiteX579" fmla="*/ 362321 w 2297359"/>
                  <a:gd name="connsiteY579" fmla="*/ 407046 h 677522"/>
                  <a:gd name="connsiteX580" fmla="*/ 333878 w 2297359"/>
                  <a:gd name="connsiteY580" fmla="*/ 422461 h 677522"/>
                  <a:gd name="connsiteX581" fmla="*/ 322645 w 2297359"/>
                  <a:gd name="connsiteY581" fmla="*/ 414477 h 677522"/>
                  <a:gd name="connsiteX582" fmla="*/ 349337 w 2297359"/>
                  <a:gd name="connsiteY582" fmla="*/ 400010 h 677522"/>
                  <a:gd name="connsiteX583" fmla="*/ 307962 w 2297359"/>
                  <a:gd name="connsiteY583" fmla="*/ 377586 h 677522"/>
                  <a:gd name="connsiteX584" fmla="*/ 286846 w 2297359"/>
                  <a:gd name="connsiteY584" fmla="*/ 389030 h 677522"/>
                  <a:gd name="connsiteX585" fmla="*/ 284512 w 2297359"/>
                  <a:gd name="connsiteY585" fmla="*/ 387371 h 677522"/>
                  <a:gd name="connsiteX586" fmla="*/ 277058 w 2297359"/>
                  <a:gd name="connsiteY586" fmla="*/ 380263 h 677522"/>
                  <a:gd name="connsiteX587" fmla="*/ 294980 w 2297359"/>
                  <a:gd name="connsiteY587" fmla="*/ 370549 h 677522"/>
                  <a:gd name="connsiteX588" fmla="*/ 253606 w 2297359"/>
                  <a:gd name="connsiteY588" fmla="*/ 348125 h 677522"/>
                  <a:gd name="connsiteX589" fmla="*/ 247071 w 2297359"/>
                  <a:gd name="connsiteY589" fmla="*/ 351667 h 677522"/>
                  <a:gd name="connsiteX590" fmla="*/ 237662 w 2297359"/>
                  <a:gd name="connsiteY590" fmla="*/ 342694 h 677522"/>
                  <a:gd name="connsiteX591" fmla="*/ 240623 w 2297359"/>
                  <a:gd name="connsiteY591" fmla="*/ 341089 h 677522"/>
                  <a:gd name="connsiteX592" fmla="*/ 229863 w 2297359"/>
                  <a:gd name="connsiteY592" fmla="*/ 335258 h 677522"/>
                  <a:gd name="connsiteX593" fmla="*/ 195679 w 2297359"/>
                  <a:gd name="connsiteY593" fmla="*/ 302659 h 677522"/>
                  <a:gd name="connsiteX594" fmla="*/ 199247 w 2297359"/>
                  <a:gd name="connsiteY594" fmla="*/ 304593 h 677522"/>
                  <a:gd name="connsiteX595" fmla="*/ 240620 w 2297359"/>
                  <a:gd name="connsiteY595" fmla="*/ 282168 h 677522"/>
                  <a:gd name="connsiteX596" fmla="*/ 199245 w 2297359"/>
                  <a:gd name="connsiteY596" fmla="*/ 259744 h 677522"/>
                  <a:gd name="connsiteX597" fmla="*/ 169293 w 2297359"/>
                  <a:gd name="connsiteY597" fmla="*/ 275977 h 677522"/>
                  <a:gd name="connsiteX598" fmla="*/ 161566 w 2297359"/>
                  <a:gd name="connsiteY598" fmla="*/ 266095 h 677522"/>
                  <a:gd name="connsiteX599" fmla="*/ 186267 w 2297359"/>
                  <a:gd name="connsiteY599" fmla="*/ 252708 h 677522"/>
                  <a:gd name="connsiteX600" fmla="*/ 144887 w 2297359"/>
                  <a:gd name="connsiteY600" fmla="*/ 230283 h 677522"/>
                  <a:gd name="connsiteX601" fmla="*/ 136935 w 2297359"/>
                  <a:gd name="connsiteY601" fmla="*/ 234593 h 677522"/>
                  <a:gd name="connsiteX602" fmla="*/ 129207 w 2297359"/>
                  <a:gd name="connsiteY602" fmla="*/ 224710 h 677522"/>
                  <a:gd name="connsiteX603" fmla="*/ 131906 w 2297359"/>
                  <a:gd name="connsiteY603" fmla="*/ 223247 h 677522"/>
                  <a:gd name="connsiteX604" fmla="*/ 125237 w 2297359"/>
                  <a:gd name="connsiteY604" fmla="*/ 219633 h 677522"/>
                  <a:gd name="connsiteX605" fmla="*/ 106141 w 2297359"/>
                  <a:gd name="connsiteY605" fmla="*/ 195209 h 677522"/>
                  <a:gd name="connsiteX606" fmla="*/ 144887 w 2297359"/>
                  <a:gd name="connsiteY606" fmla="*/ 216211 h 677522"/>
                  <a:gd name="connsiteX607" fmla="*/ 186267 w 2297359"/>
                  <a:gd name="connsiteY607" fmla="*/ 193786 h 677522"/>
                  <a:gd name="connsiteX608" fmla="*/ 144890 w 2297359"/>
                  <a:gd name="connsiteY608" fmla="*/ 171362 h 677522"/>
                  <a:gd name="connsiteX609" fmla="*/ 104578 w 2297359"/>
                  <a:gd name="connsiteY609" fmla="*/ 193211 h 677522"/>
                  <a:gd name="connsiteX610" fmla="*/ 96850 w 2297359"/>
                  <a:gd name="connsiteY610" fmla="*/ 183326 h 677522"/>
                  <a:gd name="connsiteX611" fmla="*/ 131906 w 2297359"/>
                  <a:gd name="connsiteY611" fmla="*/ 164326 h 677522"/>
                  <a:gd name="connsiteX612" fmla="*/ 90533 w 2297359"/>
                  <a:gd name="connsiteY612" fmla="*/ 141902 h 677522"/>
                  <a:gd name="connsiteX613" fmla="*/ 74839 w 2297359"/>
                  <a:gd name="connsiteY613" fmla="*/ 150407 h 677522"/>
                  <a:gd name="connsiteX614" fmla="*/ 68740 w 2297359"/>
                  <a:gd name="connsiteY614" fmla="*/ 139640 h 677522"/>
                  <a:gd name="connsiteX615" fmla="*/ 77551 w 2297359"/>
                  <a:gd name="connsiteY615" fmla="*/ 134865 h 677522"/>
                  <a:gd name="connsiteX616" fmla="*/ 60933 w 2297359"/>
                  <a:gd name="connsiteY616" fmla="*/ 125858 h 677522"/>
                  <a:gd name="connsiteX617" fmla="*/ 67793 w 2297359"/>
                  <a:gd name="connsiteY617" fmla="*/ 81232 h 677522"/>
                  <a:gd name="connsiteX618" fmla="*/ 75907 w 2297359"/>
                  <a:gd name="connsiteY618" fmla="*/ 90907 h 677522"/>
                  <a:gd name="connsiteX619" fmla="*/ 49302 w 2297359"/>
                  <a:gd name="connsiteY619" fmla="*/ 105327 h 677522"/>
                  <a:gd name="connsiteX620" fmla="*/ 43203 w 2297359"/>
                  <a:gd name="connsiteY620" fmla="*/ 94560 h 677522"/>
                  <a:gd name="connsiteX621" fmla="*/ 2285690 w 2297359"/>
                  <a:gd name="connsiteY621" fmla="*/ 57592 h 677522"/>
                  <a:gd name="connsiteX622" fmla="*/ 2270017 w 2297359"/>
                  <a:gd name="connsiteY622" fmla="*/ 85798 h 677522"/>
                  <a:gd name="connsiteX623" fmla="*/ 2264813 w 2297359"/>
                  <a:gd name="connsiteY623" fmla="*/ 82978 h 677522"/>
                  <a:gd name="connsiteX624" fmla="*/ 2223436 w 2297359"/>
                  <a:gd name="connsiteY624" fmla="*/ 105402 h 677522"/>
                  <a:gd name="connsiteX625" fmla="*/ 2250863 w 2297359"/>
                  <a:gd name="connsiteY625" fmla="*/ 120268 h 677522"/>
                  <a:gd name="connsiteX626" fmla="*/ 2244854 w 2297359"/>
                  <a:gd name="connsiteY626" fmla="*/ 131083 h 677522"/>
                  <a:gd name="connsiteX627" fmla="*/ 2212779 w 2297359"/>
                  <a:gd name="connsiteY627" fmla="*/ 113698 h 677522"/>
                  <a:gd name="connsiteX628" fmla="*/ 2241253 w 2297359"/>
                  <a:gd name="connsiteY628" fmla="*/ 81675 h 677522"/>
                  <a:gd name="connsiteX629" fmla="*/ 2251831 w 2297359"/>
                  <a:gd name="connsiteY629" fmla="*/ 75942 h 677522"/>
                  <a:gd name="connsiteX630" fmla="*/ 2248133 w 2297359"/>
                  <a:gd name="connsiteY630" fmla="*/ 73938 h 677522"/>
                  <a:gd name="connsiteX631" fmla="*/ 2256576 w 2297359"/>
                  <a:gd name="connsiteY631" fmla="*/ 64443 h 677522"/>
                  <a:gd name="connsiteX632" fmla="*/ 2264813 w 2297359"/>
                  <a:gd name="connsiteY632" fmla="*/ 68907 h 677522"/>
                  <a:gd name="connsiteX633" fmla="*/ 2291929 w 2297359"/>
                  <a:gd name="connsiteY633" fmla="*/ 24684 h 677522"/>
                  <a:gd name="connsiteX634" fmla="*/ 2297359 w 2297359"/>
                  <a:gd name="connsiteY634" fmla="*/ 27628 h 677522"/>
                  <a:gd name="connsiteX635" fmla="*/ 2293272 w 2297359"/>
                  <a:gd name="connsiteY635" fmla="*/ 39484 h 677522"/>
                  <a:gd name="connsiteX636" fmla="*/ 2283486 w 2297359"/>
                  <a:gd name="connsiteY636" fmla="*/ 34180 h 677522"/>
                  <a:gd name="connsiteX637" fmla="*/ 8514 w 2297359"/>
                  <a:gd name="connsiteY637" fmla="*/ 24456 h 677522"/>
                  <a:gd name="connsiteX638" fmla="*/ 29897 w 2297359"/>
                  <a:gd name="connsiteY638" fmla="*/ 36045 h 677522"/>
                  <a:gd name="connsiteX639" fmla="*/ 51531 w 2297359"/>
                  <a:gd name="connsiteY639" fmla="*/ 61842 h 677522"/>
                  <a:gd name="connsiteX640" fmla="*/ 36175 w 2297359"/>
                  <a:gd name="connsiteY640" fmla="*/ 53520 h 677522"/>
                  <a:gd name="connsiteX641" fmla="*/ 23765 w 2297359"/>
                  <a:gd name="connsiteY641" fmla="*/ 60246 h 677522"/>
                  <a:gd name="connsiteX642" fmla="*/ 17666 w 2297359"/>
                  <a:gd name="connsiteY642" fmla="*/ 49479 h 677522"/>
                  <a:gd name="connsiteX643" fmla="*/ 23194 w 2297359"/>
                  <a:gd name="connsiteY643" fmla="*/ 46483 h 677522"/>
                  <a:gd name="connsiteX644" fmla="*/ 14593 w 2297359"/>
                  <a:gd name="connsiteY644" fmla="*/ 41822 h 677522"/>
                  <a:gd name="connsiteX645" fmla="*/ 247 w 2297359"/>
                  <a:gd name="connsiteY645" fmla="*/ 0 h 677522"/>
                  <a:gd name="connsiteX646" fmla="*/ 1701 w 2297359"/>
                  <a:gd name="connsiteY646" fmla="*/ 2425 h 677522"/>
                  <a:gd name="connsiteX647" fmla="*/ 7962 w 2297359"/>
                  <a:gd name="connsiteY647" fmla="*/ 9890 h 677522"/>
                  <a:gd name="connsiteX648" fmla="*/ 4141 w 2297359"/>
                  <a:gd name="connsiteY648" fmla="*/ 11961 h 677522"/>
                  <a:gd name="connsiteX649" fmla="*/ 0 w 2297359"/>
                  <a:gd name="connsiteY649" fmla="*/ 133 h 677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</a:cxnLst>
                <a:rect l="l" t="t" r="r" b="b"/>
                <a:pathLst>
                  <a:path w="2297359" h="677522">
                    <a:moveTo>
                      <a:pt x="1068955" y="613270"/>
                    </a:moveTo>
                    <a:lnTo>
                      <a:pt x="1027579" y="635695"/>
                    </a:lnTo>
                    <a:lnTo>
                      <a:pt x="1068954" y="658119"/>
                    </a:lnTo>
                    <a:lnTo>
                      <a:pt x="1110329" y="635694"/>
                    </a:lnTo>
                    <a:close/>
                    <a:moveTo>
                      <a:pt x="960240" y="613270"/>
                    </a:moveTo>
                    <a:lnTo>
                      <a:pt x="918865" y="635695"/>
                    </a:lnTo>
                    <a:lnTo>
                      <a:pt x="960240" y="658120"/>
                    </a:lnTo>
                    <a:lnTo>
                      <a:pt x="1001617" y="635695"/>
                    </a:lnTo>
                    <a:close/>
                    <a:moveTo>
                      <a:pt x="1395097" y="613270"/>
                    </a:moveTo>
                    <a:lnTo>
                      <a:pt x="1353722" y="635694"/>
                    </a:lnTo>
                    <a:lnTo>
                      <a:pt x="1395098" y="658119"/>
                    </a:lnTo>
                    <a:lnTo>
                      <a:pt x="1436472" y="635695"/>
                    </a:lnTo>
                    <a:close/>
                    <a:moveTo>
                      <a:pt x="1286383" y="613270"/>
                    </a:moveTo>
                    <a:lnTo>
                      <a:pt x="1245007" y="635694"/>
                    </a:lnTo>
                    <a:lnTo>
                      <a:pt x="1286382" y="658119"/>
                    </a:lnTo>
                    <a:lnTo>
                      <a:pt x="1327758" y="635694"/>
                    </a:lnTo>
                    <a:close/>
                    <a:moveTo>
                      <a:pt x="1177668" y="613270"/>
                    </a:moveTo>
                    <a:lnTo>
                      <a:pt x="1136293" y="635695"/>
                    </a:lnTo>
                    <a:lnTo>
                      <a:pt x="1177668" y="658119"/>
                    </a:lnTo>
                    <a:lnTo>
                      <a:pt x="1219044" y="635694"/>
                    </a:lnTo>
                    <a:close/>
                    <a:moveTo>
                      <a:pt x="1123311" y="583810"/>
                    </a:moveTo>
                    <a:lnTo>
                      <a:pt x="1081937" y="606234"/>
                    </a:lnTo>
                    <a:lnTo>
                      <a:pt x="1123311" y="628658"/>
                    </a:lnTo>
                    <a:lnTo>
                      <a:pt x="1164686" y="606234"/>
                    </a:lnTo>
                    <a:close/>
                    <a:moveTo>
                      <a:pt x="1014598" y="583810"/>
                    </a:moveTo>
                    <a:lnTo>
                      <a:pt x="973222" y="606234"/>
                    </a:lnTo>
                    <a:lnTo>
                      <a:pt x="1014598" y="628659"/>
                    </a:lnTo>
                    <a:lnTo>
                      <a:pt x="1055973" y="606234"/>
                    </a:lnTo>
                    <a:close/>
                    <a:moveTo>
                      <a:pt x="905884" y="583810"/>
                    </a:moveTo>
                    <a:lnTo>
                      <a:pt x="864508" y="606234"/>
                    </a:lnTo>
                    <a:lnTo>
                      <a:pt x="905883" y="628659"/>
                    </a:lnTo>
                    <a:lnTo>
                      <a:pt x="947258" y="606234"/>
                    </a:lnTo>
                    <a:close/>
                    <a:moveTo>
                      <a:pt x="797174" y="583810"/>
                    </a:moveTo>
                    <a:lnTo>
                      <a:pt x="755798" y="606234"/>
                    </a:lnTo>
                    <a:lnTo>
                      <a:pt x="797175" y="628659"/>
                    </a:lnTo>
                    <a:lnTo>
                      <a:pt x="838545" y="606235"/>
                    </a:lnTo>
                    <a:close/>
                    <a:moveTo>
                      <a:pt x="1558168" y="583809"/>
                    </a:moveTo>
                    <a:lnTo>
                      <a:pt x="1516792" y="606234"/>
                    </a:lnTo>
                    <a:lnTo>
                      <a:pt x="1558168" y="628658"/>
                    </a:lnTo>
                    <a:lnTo>
                      <a:pt x="1599543" y="606234"/>
                    </a:lnTo>
                    <a:close/>
                    <a:moveTo>
                      <a:pt x="1449454" y="583809"/>
                    </a:moveTo>
                    <a:lnTo>
                      <a:pt x="1408078" y="606234"/>
                    </a:lnTo>
                    <a:lnTo>
                      <a:pt x="1449454" y="628659"/>
                    </a:lnTo>
                    <a:lnTo>
                      <a:pt x="1490829" y="606234"/>
                    </a:lnTo>
                    <a:close/>
                    <a:moveTo>
                      <a:pt x="1340740" y="583809"/>
                    </a:moveTo>
                    <a:lnTo>
                      <a:pt x="1299364" y="606234"/>
                    </a:lnTo>
                    <a:lnTo>
                      <a:pt x="1340740" y="628658"/>
                    </a:lnTo>
                    <a:lnTo>
                      <a:pt x="1382115" y="606234"/>
                    </a:lnTo>
                    <a:close/>
                    <a:moveTo>
                      <a:pt x="1232026" y="583809"/>
                    </a:moveTo>
                    <a:lnTo>
                      <a:pt x="1190651" y="606234"/>
                    </a:lnTo>
                    <a:lnTo>
                      <a:pt x="1232026" y="628658"/>
                    </a:lnTo>
                    <a:lnTo>
                      <a:pt x="1273401" y="606234"/>
                    </a:lnTo>
                    <a:close/>
                    <a:moveTo>
                      <a:pt x="742818" y="554349"/>
                    </a:moveTo>
                    <a:lnTo>
                      <a:pt x="701441" y="576773"/>
                    </a:lnTo>
                    <a:lnTo>
                      <a:pt x="742818" y="599198"/>
                    </a:lnTo>
                    <a:lnTo>
                      <a:pt x="784193" y="576773"/>
                    </a:lnTo>
                    <a:close/>
                    <a:moveTo>
                      <a:pt x="1068955" y="554349"/>
                    </a:moveTo>
                    <a:lnTo>
                      <a:pt x="1027579" y="576773"/>
                    </a:lnTo>
                    <a:lnTo>
                      <a:pt x="1068955" y="599198"/>
                    </a:lnTo>
                    <a:lnTo>
                      <a:pt x="1110330" y="576773"/>
                    </a:lnTo>
                    <a:close/>
                    <a:moveTo>
                      <a:pt x="960240" y="554349"/>
                    </a:moveTo>
                    <a:lnTo>
                      <a:pt x="918865" y="576773"/>
                    </a:lnTo>
                    <a:lnTo>
                      <a:pt x="960240" y="599198"/>
                    </a:lnTo>
                    <a:lnTo>
                      <a:pt x="1001616" y="576773"/>
                    </a:lnTo>
                    <a:close/>
                    <a:moveTo>
                      <a:pt x="1612526" y="554348"/>
                    </a:moveTo>
                    <a:lnTo>
                      <a:pt x="1571150" y="576773"/>
                    </a:lnTo>
                    <a:lnTo>
                      <a:pt x="1612525" y="599198"/>
                    </a:lnTo>
                    <a:lnTo>
                      <a:pt x="1653901" y="576773"/>
                    </a:lnTo>
                    <a:close/>
                    <a:moveTo>
                      <a:pt x="1395097" y="554348"/>
                    </a:moveTo>
                    <a:lnTo>
                      <a:pt x="1353721" y="576773"/>
                    </a:lnTo>
                    <a:lnTo>
                      <a:pt x="1395096" y="599198"/>
                    </a:lnTo>
                    <a:lnTo>
                      <a:pt x="1436472" y="576773"/>
                    </a:lnTo>
                    <a:close/>
                    <a:moveTo>
                      <a:pt x="1286382" y="554348"/>
                    </a:moveTo>
                    <a:lnTo>
                      <a:pt x="1245008" y="576773"/>
                    </a:lnTo>
                    <a:lnTo>
                      <a:pt x="1286383" y="599198"/>
                    </a:lnTo>
                    <a:lnTo>
                      <a:pt x="1327758" y="576773"/>
                    </a:lnTo>
                    <a:close/>
                    <a:moveTo>
                      <a:pt x="1177669" y="554348"/>
                    </a:moveTo>
                    <a:lnTo>
                      <a:pt x="1136293" y="576773"/>
                    </a:lnTo>
                    <a:lnTo>
                      <a:pt x="1177668" y="599198"/>
                    </a:lnTo>
                    <a:lnTo>
                      <a:pt x="1219044" y="576773"/>
                    </a:lnTo>
                    <a:close/>
                    <a:moveTo>
                      <a:pt x="851526" y="554348"/>
                    </a:moveTo>
                    <a:lnTo>
                      <a:pt x="810150" y="576773"/>
                    </a:lnTo>
                    <a:lnTo>
                      <a:pt x="851527" y="599199"/>
                    </a:lnTo>
                    <a:lnTo>
                      <a:pt x="892901" y="576773"/>
                    </a:lnTo>
                    <a:close/>
                    <a:moveTo>
                      <a:pt x="1503811" y="554348"/>
                    </a:moveTo>
                    <a:lnTo>
                      <a:pt x="1462435" y="576773"/>
                    </a:lnTo>
                    <a:lnTo>
                      <a:pt x="1503810" y="599198"/>
                    </a:lnTo>
                    <a:lnTo>
                      <a:pt x="1545186" y="576773"/>
                    </a:lnTo>
                    <a:close/>
                    <a:moveTo>
                      <a:pt x="1232026" y="524888"/>
                    </a:moveTo>
                    <a:lnTo>
                      <a:pt x="1190651" y="547313"/>
                    </a:lnTo>
                    <a:lnTo>
                      <a:pt x="1232026" y="569737"/>
                    </a:lnTo>
                    <a:lnTo>
                      <a:pt x="1273400" y="547313"/>
                    </a:lnTo>
                    <a:close/>
                    <a:moveTo>
                      <a:pt x="1014598" y="524888"/>
                    </a:moveTo>
                    <a:lnTo>
                      <a:pt x="973222" y="547313"/>
                    </a:lnTo>
                    <a:lnTo>
                      <a:pt x="1014598" y="569737"/>
                    </a:lnTo>
                    <a:lnTo>
                      <a:pt x="1055973" y="547313"/>
                    </a:lnTo>
                    <a:close/>
                    <a:moveTo>
                      <a:pt x="797175" y="524888"/>
                    </a:moveTo>
                    <a:lnTo>
                      <a:pt x="755800" y="547313"/>
                    </a:lnTo>
                    <a:lnTo>
                      <a:pt x="797173" y="569738"/>
                    </a:lnTo>
                    <a:lnTo>
                      <a:pt x="838544" y="547313"/>
                    </a:lnTo>
                    <a:close/>
                    <a:moveTo>
                      <a:pt x="688457" y="524888"/>
                    </a:moveTo>
                    <a:lnTo>
                      <a:pt x="647082" y="547313"/>
                    </a:lnTo>
                    <a:lnTo>
                      <a:pt x="688459" y="569738"/>
                    </a:lnTo>
                    <a:lnTo>
                      <a:pt x="729835" y="547313"/>
                    </a:lnTo>
                    <a:close/>
                    <a:moveTo>
                      <a:pt x="1340740" y="524888"/>
                    </a:moveTo>
                    <a:lnTo>
                      <a:pt x="1299364" y="547313"/>
                    </a:lnTo>
                    <a:lnTo>
                      <a:pt x="1340739" y="569737"/>
                    </a:lnTo>
                    <a:lnTo>
                      <a:pt x="1382115" y="547312"/>
                    </a:lnTo>
                    <a:close/>
                    <a:moveTo>
                      <a:pt x="1123312" y="524888"/>
                    </a:moveTo>
                    <a:lnTo>
                      <a:pt x="1081937" y="547313"/>
                    </a:lnTo>
                    <a:lnTo>
                      <a:pt x="1123312" y="569738"/>
                    </a:lnTo>
                    <a:lnTo>
                      <a:pt x="1164687" y="547313"/>
                    </a:lnTo>
                    <a:close/>
                    <a:moveTo>
                      <a:pt x="1666883" y="524887"/>
                    </a:moveTo>
                    <a:lnTo>
                      <a:pt x="1625507" y="547313"/>
                    </a:lnTo>
                    <a:lnTo>
                      <a:pt x="1666882" y="569737"/>
                    </a:lnTo>
                    <a:lnTo>
                      <a:pt x="1708258" y="547312"/>
                    </a:lnTo>
                    <a:close/>
                    <a:moveTo>
                      <a:pt x="1558168" y="524887"/>
                    </a:moveTo>
                    <a:lnTo>
                      <a:pt x="1516792" y="547312"/>
                    </a:lnTo>
                    <a:lnTo>
                      <a:pt x="1558168" y="569737"/>
                    </a:lnTo>
                    <a:lnTo>
                      <a:pt x="1599543" y="547313"/>
                    </a:lnTo>
                    <a:close/>
                    <a:moveTo>
                      <a:pt x="1449454" y="524887"/>
                    </a:moveTo>
                    <a:lnTo>
                      <a:pt x="1408078" y="547313"/>
                    </a:lnTo>
                    <a:lnTo>
                      <a:pt x="1449453" y="569737"/>
                    </a:lnTo>
                    <a:lnTo>
                      <a:pt x="1490829" y="547312"/>
                    </a:lnTo>
                    <a:close/>
                    <a:moveTo>
                      <a:pt x="905882" y="524887"/>
                    </a:moveTo>
                    <a:lnTo>
                      <a:pt x="864508" y="547313"/>
                    </a:lnTo>
                    <a:lnTo>
                      <a:pt x="905883" y="569738"/>
                    </a:lnTo>
                    <a:lnTo>
                      <a:pt x="947258" y="547313"/>
                    </a:lnTo>
                    <a:close/>
                    <a:moveTo>
                      <a:pt x="634101" y="495429"/>
                    </a:moveTo>
                    <a:lnTo>
                      <a:pt x="592729" y="517853"/>
                    </a:lnTo>
                    <a:lnTo>
                      <a:pt x="634099" y="540277"/>
                    </a:lnTo>
                    <a:lnTo>
                      <a:pt x="675474" y="517852"/>
                    </a:lnTo>
                    <a:close/>
                    <a:moveTo>
                      <a:pt x="1286383" y="495427"/>
                    </a:moveTo>
                    <a:lnTo>
                      <a:pt x="1245008" y="517852"/>
                    </a:lnTo>
                    <a:lnTo>
                      <a:pt x="1286382" y="540277"/>
                    </a:lnTo>
                    <a:lnTo>
                      <a:pt x="1327758" y="517852"/>
                    </a:lnTo>
                    <a:close/>
                    <a:moveTo>
                      <a:pt x="1177669" y="495427"/>
                    </a:moveTo>
                    <a:lnTo>
                      <a:pt x="1136294" y="517852"/>
                    </a:lnTo>
                    <a:lnTo>
                      <a:pt x="1177669" y="540277"/>
                    </a:lnTo>
                    <a:lnTo>
                      <a:pt x="1219044" y="517852"/>
                    </a:lnTo>
                    <a:close/>
                    <a:moveTo>
                      <a:pt x="1068955" y="495427"/>
                    </a:moveTo>
                    <a:lnTo>
                      <a:pt x="1027579" y="517852"/>
                    </a:lnTo>
                    <a:lnTo>
                      <a:pt x="1068955" y="540277"/>
                    </a:lnTo>
                    <a:lnTo>
                      <a:pt x="1110330" y="517852"/>
                    </a:lnTo>
                    <a:close/>
                    <a:moveTo>
                      <a:pt x="851526" y="495427"/>
                    </a:moveTo>
                    <a:lnTo>
                      <a:pt x="810151" y="517852"/>
                    </a:lnTo>
                    <a:lnTo>
                      <a:pt x="851526" y="540277"/>
                    </a:lnTo>
                    <a:lnTo>
                      <a:pt x="892901" y="517852"/>
                    </a:lnTo>
                    <a:close/>
                    <a:moveTo>
                      <a:pt x="742818" y="495427"/>
                    </a:moveTo>
                    <a:lnTo>
                      <a:pt x="701440" y="517852"/>
                    </a:lnTo>
                    <a:lnTo>
                      <a:pt x="742816" y="540277"/>
                    </a:lnTo>
                    <a:lnTo>
                      <a:pt x="784194" y="517852"/>
                    </a:lnTo>
                    <a:close/>
                    <a:moveTo>
                      <a:pt x="1721240" y="495427"/>
                    </a:moveTo>
                    <a:lnTo>
                      <a:pt x="1679865" y="517852"/>
                    </a:lnTo>
                    <a:lnTo>
                      <a:pt x="1721240" y="540276"/>
                    </a:lnTo>
                    <a:lnTo>
                      <a:pt x="1762615" y="517852"/>
                    </a:lnTo>
                    <a:close/>
                    <a:moveTo>
                      <a:pt x="1612525" y="495427"/>
                    </a:moveTo>
                    <a:lnTo>
                      <a:pt x="1571150" y="517852"/>
                    </a:lnTo>
                    <a:lnTo>
                      <a:pt x="1612525" y="540277"/>
                    </a:lnTo>
                    <a:lnTo>
                      <a:pt x="1653901" y="517852"/>
                    </a:lnTo>
                    <a:close/>
                    <a:moveTo>
                      <a:pt x="1503811" y="495427"/>
                    </a:moveTo>
                    <a:lnTo>
                      <a:pt x="1462436" y="517852"/>
                    </a:lnTo>
                    <a:lnTo>
                      <a:pt x="1503810" y="540276"/>
                    </a:lnTo>
                    <a:lnTo>
                      <a:pt x="1545186" y="517851"/>
                    </a:lnTo>
                    <a:close/>
                    <a:moveTo>
                      <a:pt x="1395097" y="495427"/>
                    </a:moveTo>
                    <a:lnTo>
                      <a:pt x="1353722" y="517852"/>
                    </a:lnTo>
                    <a:lnTo>
                      <a:pt x="1395096" y="540277"/>
                    </a:lnTo>
                    <a:lnTo>
                      <a:pt x="1436472" y="517851"/>
                    </a:lnTo>
                    <a:close/>
                    <a:moveTo>
                      <a:pt x="960240" y="495427"/>
                    </a:moveTo>
                    <a:lnTo>
                      <a:pt x="918865" y="517852"/>
                    </a:lnTo>
                    <a:lnTo>
                      <a:pt x="960241" y="540277"/>
                    </a:lnTo>
                    <a:lnTo>
                      <a:pt x="1001616" y="517852"/>
                    </a:lnTo>
                    <a:close/>
                    <a:moveTo>
                      <a:pt x="688460" y="465967"/>
                    </a:moveTo>
                    <a:lnTo>
                      <a:pt x="647082" y="488392"/>
                    </a:lnTo>
                    <a:lnTo>
                      <a:pt x="688458" y="510816"/>
                    </a:lnTo>
                    <a:lnTo>
                      <a:pt x="729835" y="488391"/>
                    </a:lnTo>
                    <a:close/>
                    <a:moveTo>
                      <a:pt x="579743" y="465967"/>
                    </a:moveTo>
                    <a:lnTo>
                      <a:pt x="538370" y="488392"/>
                    </a:lnTo>
                    <a:lnTo>
                      <a:pt x="579747" y="510817"/>
                    </a:lnTo>
                    <a:lnTo>
                      <a:pt x="621121" y="488392"/>
                    </a:lnTo>
                    <a:close/>
                    <a:moveTo>
                      <a:pt x="905884" y="465967"/>
                    </a:moveTo>
                    <a:lnTo>
                      <a:pt x="864508" y="488392"/>
                    </a:lnTo>
                    <a:lnTo>
                      <a:pt x="905883" y="510816"/>
                    </a:lnTo>
                    <a:lnTo>
                      <a:pt x="947258" y="488391"/>
                    </a:lnTo>
                    <a:close/>
                    <a:moveTo>
                      <a:pt x="797174" y="465967"/>
                    </a:moveTo>
                    <a:lnTo>
                      <a:pt x="755802" y="488392"/>
                    </a:lnTo>
                    <a:lnTo>
                      <a:pt x="797174" y="510816"/>
                    </a:lnTo>
                    <a:lnTo>
                      <a:pt x="838545" y="488392"/>
                    </a:lnTo>
                    <a:close/>
                    <a:moveTo>
                      <a:pt x="1775598" y="465966"/>
                    </a:moveTo>
                    <a:lnTo>
                      <a:pt x="1734222" y="488391"/>
                    </a:lnTo>
                    <a:lnTo>
                      <a:pt x="1775596" y="510815"/>
                    </a:lnTo>
                    <a:lnTo>
                      <a:pt x="1816972" y="488391"/>
                    </a:lnTo>
                    <a:close/>
                    <a:moveTo>
                      <a:pt x="1558168" y="465966"/>
                    </a:moveTo>
                    <a:lnTo>
                      <a:pt x="1516792" y="488391"/>
                    </a:lnTo>
                    <a:lnTo>
                      <a:pt x="1558168" y="510816"/>
                    </a:lnTo>
                    <a:lnTo>
                      <a:pt x="1599543" y="488390"/>
                    </a:lnTo>
                    <a:close/>
                    <a:moveTo>
                      <a:pt x="1449454" y="465966"/>
                    </a:moveTo>
                    <a:lnTo>
                      <a:pt x="1408079" y="488391"/>
                    </a:lnTo>
                    <a:lnTo>
                      <a:pt x="1449454" y="510816"/>
                    </a:lnTo>
                    <a:lnTo>
                      <a:pt x="1490829" y="488390"/>
                    </a:lnTo>
                    <a:close/>
                    <a:moveTo>
                      <a:pt x="1340740" y="465966"/>
                    </a:moveTo>
                    <a:lnTo>
                      <a:pt x="1299365" y="488391"/>
                    </a:lnTo>
                    <a:lnTo>
                      <a:pt x="1340739" y="510816"/>
                    </a:lnTo>
                    <a:lnTo>
                      <a:pt x="1382116" y="488390"/>
                    </a:lnTo>
                    <a:close/>
                    <a:moveTo>
                      <a:pt x="1014597" y="465966"/>
                    </a:moveTo>
                    <a:lnTo>
                      <a:pt x="973222" y="488391"/>
                    </a:lnTo>
                    <a:lnTo>
                      <a:pt x="1014598" y="510816"/>
                    </a:lnTo>
                    <a:lnTo>
                      <a:pt x="1055973" y="488391"/>
                    </a:lnTo>
                    <a:close/>
                    <a:moveTo>
                      <a:pt x="1666883" y="465966"/>
                    </a:moveTo>
                    <a:lnTo>
                      <a:pt x="1625507" y="488390"/>
                    </a:lnTo>
                    <a:lnTo>
                      <a:pt x="1666883" y="510816"/>
                    </a:lnTo>
                    <a:lnTo>
                      <a:pt x="1708258" y="488390"/>
                    </a:lnTo>
                    <a:close/>
                    <a:moveTo>
                      <a:pt x="742818" y="436507"/>
                    </a:moveTo>
                    <a:lnTo>
                      <a:pt x="701444" y="458931"/>
                    </a:lnTo>
                    <a:lnTo>
                      <a:pt x="742818" y="481355"/>
                    </a:lnTo>
                    <a:lnTo>
                      <a:pt x="784193" y="458930"/>
                    </a:lnTo>
                    <a:close/>
                    <a:moveTo>
                      <a:pt x="525389" y="436507"/>
                    </a:moveTo>
                    <a:lnTo>
                      <a:pt x="484015" y="458931"/>
                    </a:lnTo>
                    <a:lnTo>
                      <a:pt x="525386" y="481355"/>
                    </a:lnTo>
                    <a:lnTo>
                      <a:pt x="566763" y="458931"/>
                    </a:lnTo>
                    <a:close/>
                    <a:moveTo>
                      <a:pt x="634099" y="436506"/>
                    </a:moveTo>
                    <a:lnTo>
                      <a:pt x="592727" y="458931"/>
                    </a:lnTo>
                    <a:lnTo>
                      <a:pt x="634101" y="481356"/>
                    </a:lnTo>
                    <a:lnTo>
                      <a:pt x="675477" y="458931"/>
                    </a:lnTo>
                    <a:close/>
                    <a:moveTo>
                      <a:pt x="1829954" y="436505"/>
                    </a:moveTo>
                    <a:lnTo>
                      <a:pt x="1788579" y="458930"/>
                    </a:lnTo>
                    <a:lnTo>
                      <a:pt x="1829954" y="481355"/>
                    </a:lnTo>
                    <a:lnTo>
                      <a:pt x="1871330" y="458930"/>
                    </a:lnTo>
                    <a:close/>
                    <a:moveTo>
                      <a:pt x="1721240" y="436505"/>
                    </a:moveTo>
                    <a:lnTo>
                      <a:pt x="1679864" y="458930"/>
                    </a:lnTo>
                    <a:lnTo>
                      <a:pt x="1721240" y="481355"/>
                    </a:lnTo>
                    <a:lnTo>
                      <a:pt x="1762615" y="458930"/>
                    </a:lnTo>
                    <a:close/>
                    <a:moveTo>
                      <a:pt x="1612526" y="436505"/>
                    </a:moveTo>
                    <a:lnTo>
                      <a:pt x="1571150" y="458930"/>
                    </a:lnTo>
                    <a:lnTo>
                      <a:pt x="1612525" y="481355"/>
                    </a:lnTo>
                    <a:lnTo>
                      <a:pt x="1653901" y="458930"/>
                    </a:lnTo>
                    <a:close/>
                    <a:moveTo>
                      <a:pt x="579747" y="407046"/>
                    </a:moveTo>
                    <a:lnTo>
                      <a:pt x="538370" y="429471"/>
                    </a:lnTo>
                    <a:lnTo>
                      <a:pt x="579743" y="451895"/>
                    </a:lnTo>
                    <a:lnTo>
                      <a:pt x="621118" y="429470"/>
                    </a:lnTo>
                    <a:close/>
                    <a:moveTo>
                      <a:pt x="471030" y="407046"/>
                    </a:moveTo>
                    <a:lnTo>
                      <a:pt x="429656" y="429470"/>
                    </a:lnTo>
                    <a:lnTo>
                      <a:pt x="471031" y="451895"/>
                    </a:lnTo>
                    <a:lnTo>
                      <a:pt x="512407" y="429471"/>
                    </a:lnTo>
                    <a:close/>
                    <a:moveTo>
                      <a:pt x="1666882" y="407045"/>
                    </a:moveTo>
                    <a:lnTo>
                      <a:pt x="1625507" y="429469"/>
                    </a:lnTo>
                    <a:lnTo>
                      <a:pt x="1666882" y="451894"/>
                    </a:lnTo>
                    <a:lnTo>
                      <a:pt x="1708258" y="429469"/>
                    </a:lnTo>
                    <a:close/>
                    <a:moveTo>
                      <a:pt x="1884312" y="407044"/>
                    </a:moveTo>
                    <a:lnTo>
                      <a:pt x="1842936" y="429469"/>
                    </a:lnTo>
                    <a:lnTo>
                      <a:pt x="1884310" y="451894"/>
                    </a:lnTo>
                    <a:lnTo>
                      <a:pt x="1925686" y="429469"/>
                    </a:lnTo>
                    <a:close/>
                    <a:moveTo>
                      <a:pt x="1775597" y="407044"/>
                    </a:moveTo>
                    <a:lnTo>
                      <a:pt x="1734222" y="429469"/>
                    </a:lnTo>
                    <a:lnTo>
                      <a:pt x="1775597" y="451894"/>
                    </a:lnTo>
                    <a:lnTo>
                      <a:pt x="1816972" y="429469"/>
                    </a:lnTo>
                    <a:close/>
                    <a:moveTo>
                      <a:pt x="416675" y="377586"/>
                    </a:moveTo>
                    <a:lnTo>
                      <a:pt x="375303" y="400010"/>
                    </a:lnTo>
                    <a:lnTo>
                      <a:pt x="416675" y="422435"/>
                    </a:lnTo>
                    <a:lnTo>
                      <a:pt x="458050" y="400010"/>
                    </a:lnTo>
                    <a:close/>
                    <a:moveTo>
                      <a:pt x="525387" y="377585"/>
                    </a:moveTo>
                    <a:lnTo>
                      <a:pt x="484013" y="400010"/>
                    </a:lnTo>
                    <a:lnTo>
                      <a:pt x="525387" y="422435"/>
                    </a:lnTo>
                    <a:lnTo>
                      <a:pt x="566763" y="400010"/>
                    </a:lnTo>
                    <a:close/>
                    <a:moveTo>
                      <a:pt x="1829954" y="377584"/>
                    </a:moveTo>
                    <a:lnTo>
                      <a:pt x="1788578" y="400009"/>
                    </a:lnTo>
                    <a:lnTo>
                      <a:pt x="1829954" y="422434"/>
                    </a:lnTo>
                    <a:lnTo>
                      <a:pt x="1871330" y="400009"/>
                    </a:lnTo>
                    <a:close/>
                    <a:moveTo>
                      <a:pt x="1938669" y="377584"/>
                    </a:moveTo>
                    <a:lnTo>
                      <a:pt x="1897294" y="400008"/>
                    </a:lnTo>
                    <a:lnTo>
                      <a:pt x="1938669" y="422433"/>
                    </a:lnTo>
                    <a:lnTo>
                      <a:pt x="1980044" y="400008"/>
                    </a:lnTo>
                    <a:close/>
                    <a:moveTo>
                      <a:pt x="362320" y="348125"/>
                    </a:moveTo>
                    <a:lnTo>
                      <a:pt x="320945" y="370549"/>
                    </a:lnTo>
                    <a:lnTo>
                      <a:pt x="362321" y="392974"/>
                    </a:lnTo>
                    <a:lnTo>
                      <a:pt x="403694" y="370550"/>
                    </a:lnTo>
                    <a:close/>
                    <a:moveTo>
                      <a:pt x="471035" y="348125"/>
                    </a:moveTo>
                    <a:lnTo>
                      <a:pt x="429656" y="370550"/>
                    </a:lnTo>
                    <a:lnTo>
                      <a:pt x="471030" y="392974"/>
                    </a:lnTo>
                    <a:lnTo>
                      <a:pt x="512407" y="370549"/>
                    </a:lnTo>
                    <a:close/>
                    <a:moveTo>
                      <a:pt x="1884311" y="348123"/>
                    </a:moveTo>
                    <a:lnTo>
                      <a:pt x="1842936" y="370548"/>
                    </a:lnTo>
                    <a:lnTo>
                      <a:pt x="1884312" y="392973"/>
                    </a:lnTo>
                    <a:lnTo>
                      <a:pt x="1925688" y="370548"/>
                    </a:lnTo>
                    <a:close/>
                    <a:moveTo>
                      <a:pt x="1993026" y="348123"/>
                    </a:moveTo>
                    <a:lnTo>
                      <a:pt x="1951650" y="370548"/>
                    </a:lnTo>
                    <a:lnTo>
                      <a:pt x="1993026" y="392973"/>
                    </a:lnTo>
                    <a:lnTo>
                      <a:pt x="2034402" y="370548"/>
                    </a:lnTo>
                    <a:close/>
                    <a:moveTo>
                      <a:pt x="307961" y="318665"/>
                    </a:moveTo>
                    <a:lnTo>
                      <a:pt x="266586" y="341089"/>
                    </a:lnTo>
                    <a:lnTo>
                      <a:pt x="307962" y="363513"/>
                    </a:lnTo>
                    <a:lnTo>
                      <a:pt x="349336" y="341089"/>
                    </a:lnTo>
                    <a:close/>
                    <a:moveTo>
                      <a:pt x="1938668" y="318663"/>
                    </a:moveTo>
                    <a:lnTo>
                      <a:pt x="1897293" y="341088"/>
                    </a:lnTo>
                    <a:lnTo>
                      <a:pt x="1938669" y="363512"/>
                    </a:lnTo>
                    <a:lnTo>
                      <a:pt x="1980044" y="341087"/>
                    </a:lnTo>
                    <a:close/>
                    <a:moveTo>
                      <a:pt x="253603" y="289204"/>
                    </a:moveTo>
                    <a:lnTo>
                      <a:pt x="212230" y="311628"/>
                    </a:lnTo>
                    <a:lnTo>
                      <a:pt x="253606" y="334053"/>
                    </a:lnTo>
                    <a:lnTo>
                      <a:pt x="294980" y="311629"/>
                    </a:lnTo>
                    <a:close/>
                    <a:moveTo>
                      <a:pt x="1993026" y="289202"/>
                    </a:moveTo>
                    <a:lnTo>
                      <a:pt x="1951650" y="311627"/>
                    </a:lnTo>
                    <a:lnTo>
                      <a:pt x="1993027" y="334052"/>
                    </a:lnTo>
                    <a:lnTo>
                      <a:pt x="2034402" y="311627"/>
                    </a:lnTo>
                    <a:close/>
                    <a:moveTo>
                      <a:pt x="2047383" y="259742"/>
                    </a:moveTo>
                    <a:lnTo>
                      <a:pt x="2006008" y="282166"/>
                    </a:lnTo>
                    <a:lnTo>
                      <a:pt x="2047384" y="304591"/>
                    </a:lnTo>
                    <a:lnTo>
                      <a:pt x="2088759" y="282167"/>
                    </a:lnTo>
                    <a:close/>
                    <a:moveTo>
                      <a:pt x="2101741" y="230281"/>
                    </a:moveTo>
                    <a:lnTo>
                      <a:pt x="2060365" y="252706"/>
                    </a:lnTo>
                    <a:lnTo>
                      <a:pt x="2101740" y="275131"/>
                    </a:lnTo>
                    <a:lnTo>
                      <a:pt x="2143116" y="252706"/>
                    </a:lnTo>
                    <a:close/>
                    <a:moveTo>
                      <a:pt x="49430" y="105552"/>
                    </a:moveTo>
                    <a:lnTo>
                      <a:pt x="90533" y="127829"/>
                    </a:lnTo>
                    <a:lnTo>
                      <a:pt x="105840" y="119532"/>
                    </a:lnTo>
                    <a:lnTo>
                      <a:pt x="115887" y="128159"/>
                    </a:lnTo>
                    <a:lnTo>
                      <a:pt x="103515" y="134865"/>
                    </a:lnTo>
                    <a:lnTo>
                      <a:pt x="144887" y="157290"/>
                    </a:lnTo>
                    <a:lnTo>
                      <a:pt x="147909" y="155652"/>
                    </a:lnTo>
                    <a:lnTo>
                      <a:pt x="157957" y="164279"/>
                    </a:lnTo>
                    <a:lnTo>
                      <a:pt x="157870" y="164326"/>
                    </a:lnTo>
                    <a:lnTo>
                      <a:pt x="158254" y="164534"/>
                    </a:lnTo>
                    <a:lnTo>
                      <a:pt x="189436" y="191307"/>
                    </a:lnTo>
                    <a:lnTo>
                      <a:pt x="232151" y="218656"/>
                    </a:lnTo>
                    <a:lnTo>
                      <a:pt x="199247" y="200822"/>
                    </a:lnTo>
                    <a:lnTo>
                      <a:pt x="157870" y="223247"/>
                    </a:lnTo>
                    <a:lnTo>
                      <a:pt x="199245" y="245672"/>
                    </a:lnTo>
                    <a:lnTo>
                      <a:pt x="239918" y="223629"/>
                    </a:lnTo>
                    <a:lnTo>
                      <a:pt x="251821" y="231250"/>
                    </a:lnTo>
                    <a:lnTo>
                      <a:pt x="212229" y="252708"/>
                    </a:lnTo>
                    <a:lnTo>
                      <a:pt x="253603" y="275133"/>
                    </a:lnTo>
                    <a:lnTo>
                      <a:pt x="289756" y="255539"/>
                    </a:lnTo>
                    <a:lnTo>
                      <a:pt x="301659" y="263160"/>
                    </a:lnTo>
                    <a:lnTo>
                      <a:pt x="266586" y="282168"/>
                    </a:lnTo>
                    <a:lnTo>
                      <a:pt x="307961" y="304593"/>
                    </a:lnTo>
                    <a:lnTo>
                      <a:pt x="343639" y="285257"/>
                    </a:lnTo>
                    <a:lnTo>
                      <a:pt x="357414" y="291863"/>
                    </a:lnTo>
                    <a:lnTo>
                      <a:pt x="320942" y="311629"/>
                    </a:lnTo>
                    <a:lnTo>
                      <a:pt x="362320" y="334053"/>
                    </a:lnTo>
                    <a:lnTo>
                      <a:pt x="401313" y="312919"/>
                    </a:lnTo>
                    <a:lnTo>
                      <a:pt x="415087" y="319525"/>
                    </a:lnTo>
                    <a:lnTo>
                      <a:pt x="375300" y="341089"/>
                    </a:lnTo>
                    <a:lnTo>
                      <a:pt x="416675" y="363514"/>
                    </a:lnTo>
                    <a:lnTo>
                      <a:pt x="458053" y="341089"/>
                    </a:lnTo>
                    <a:lnTo>
                      <a:pt x="442704" y="332771"/>
                    </a:lnTo>
                    <a:lnTo>
                      <a:pt x="455858" y="339079"/>
                    </a:lnTo>
                    <a:lnTo>
                      <a:pt x="525179" y="363401"/>
                    </a:lnTo>
                    <a:lnTo>
                      <a:pt x="525387" y="363514"/>
                    </a:lnTo>
                    <a:lnTo>
                      <a:pt x="525431" y="363490"/>
                    </a:lnTo>
                    <a:lnTo>
                      <a:pt x="541192" y="369019"/>
                    </a:lnTo>
                    <a:lnTo>
                      <a:pt x="538370" y="370549"/>
                    </a:lnTo>
                    <a:lnTo>
                      <a:pt x="579747" y="392974"/>
                    </a:lnTo>
                    <a:lnTo>
                      <a:pt x="591425" y="386644"/>
                    </a:lnTo>
                    <a:lnTo>
                      <a:pt x="607186" y="392174"/>
                    </a:lnTo>
                    <a:lnTo>
                      <a:pt x="592729" y="400010"/>
                    </a:lnTo>
                    <a:lnTo>
                      <a:pt x="634099" y="422434"/>
                    </a:lnTo>
                    <a:lnTo>
                      <a:pt x="663643" y="406422"/>
                    </a:lnTo>
                    <a:lnTo>
                      <a:pt x="681628" y="410748"/>
                    </a:lnTo>
                    <a:lnTo>
                      <a:pt x="647082" y="429470"/>
                    </a:lnTo>
                    <a:lnTo>
                      <a:pt x="688458" y="451895"/>
                    </a:lnTo>
                    <a:lnTo>
                      <a:pt x="729836" y="429471"/>
                    </a:lnTo>
                    <a:lnTo>
                      <a:pt x="706190" y="416655"/>
                    </a:lnTo>
                    <a:lnTo>
                      <a:pt x="756931" y="428859"/>
                    </a:lnTo>
                    <a:lnTo>
                      <a:pt x="755802" y="429471"/>
                    </a:lnTo>
                    <a:lnTo>
                      <a:pt x="797173" y="451895"/>
                    </a:lnTo>
                    <a:lnTo>
                      <a:pt x="818670" y="440242"/>
                    </a:lnTo>
                    <a:lnTo>
                      <a:pt x="839282" y="443142"/>
                    </a:lnTo>
                    <a:lnTo>
                      <a:pt x="810152" y="458931"/>
                    </a:lnTo>
                    <a:lnTo>
                      <a:pt x="851526" y="481356"/>
                    </a:lnTo>
                    <a:lnTo>
                      <a:pt x="892901" y="458930"/>
                    </a:lnTo>
                    <a:lnTo>
                      <a:pt x="872356" y="447795"/>
                    </a:lnTo>
                    <a:lnTo>
                      <a:pt x="925593" y="455285"/>
                    </a:lnTo>
                    <a:lnTo>
                      <a:pt x="918866" y="458931"/>
                    </a:lnTo>
                    <a:lnTo>
                      <a:pt x="960240" y="481355"/>
                    </a:lnTo>
                    <a:lnTo>
                      <a:pt x="995383" y="462308"/>
                    </a:lnTo>
                    <a:lnTo>
                      <a:pt x="1037392" y="464249"/>
                    </a:lnTo>
                    <a:lnTo>
                      <a:pt x="1068955" y="481356"/>
                    </a:lnTo>
                    <a:lnTo>
                      <a:pt x="1095562" y="466935"/>
                    </a:lnTo>
                    <a:lnTo>
                      <a:pt x="1119486" y="468040"/>
                    </a:lnTo>
                    <a:lnTo>
                      <a:pt x="1081937" y="488391"/>
                    </a:lnTo>
                    <a:lnTo>
                      <a:pt x="1123312" y="510816"/>
                    </a:lnTo>
                    <a:lnTo>
                      <a:pt x="1164687" y="488392"/>
                    </a:lnTo>
                    <a:lnTo>
                      <a:pt x="1127849" y="468426"/>
                    </a:lnTo>
                    <a:lnTo>
                      <a:pt x="1156233" y="469737"/>
                    </a:lnTo>
                    <a:lnTo>
                      <a:pt x="1177669" y="481356"/>
                    </a:lnTo>
                    <a:lnTo>
                      <a:pt x="1202304" y="468004"/>
                    </a:lnTo>
                    <a:lnTo>
                      <a:pt x="1230253" y="466927"/>
                    </a:lnTo>
                    <a:lnTo>
                      <a:pt x="1190651" y="488392"/>
                    </a:lnTo>
                    <a:lnTo>
                      <a:pt x="1232027" y="510816"/>
                    </a:lnTo>
                    <a:lnTo>
                      <a:pt x="1273402" y="488391"/>
                    </a:lnTo>
                    <a:lnTo>
                      <a:pt x="1233564" y="466800"/>
                    </a:lnTo>
                    <a:lnTo>
                      <a:pt x="1257806" y="465866"/>
                    </a:lnTo>
                    <a:lnTo>
                      <a:pt x="1286383" y="481356"/>
                    </a:lnTo>
                    <a:lnTo>
                      <a:pt x="1319878" y="463201"/>
                    </a:lnTo>
                    <a:lnTo>
                      <a:pt x="1354205" y="459192"/>
                    </a:lnTo>
                    <a:lnTo>
                      <a:pt x="1395097" y="481355"/>
                    </a:lnTo>
                    <a:lnTo>
                      <a:pt x="1436472" y="458930"/>
                    </a:lnTo>
                    <a:lnTo>
                      <a:pt x="1422284" y="451241"/>
                    </a:lnTo>
                    <a:lnTo>
                      <a:pt x="1443645" y="448746"/>
                    </a:lnTo>
                    <a:lnTo>
                      <a:pt x="1449454" y="451894"/>
                    </a:lnTo>
                    <a:lnTo>
                      <a:pt x="1458454" y="447016"/>
                    </a:lnTo>
                    <a:lnTo>
                      <a:pt x="1469985" y="445670"/>
                    </a:lnTo>
                    <a:lnTo>
                      <a:pt x="1496643" y="440390"/>
                    </a:lnTo>
                    <a:lnTo>
                      <a:pt x="1462436" y="458930"/>
                    </a:lnTo>
                    <a:lnTo>
                      <a:pt x="1503810" y="481355"/>
                    </a:lnTo>
                    <a:lnTo>
                      <a:pt x="1545186" y="458930"/>
                    </a:lnTo>
                    <a:lnTo>
                      <a:pt x="1507142" y="438311"/>
                    </a:lnTo>
                    <a:lnTo>
                      <a:pt x="1526158" y="434545"/>
                    </a:lnTo>
                    <a:lnTo>
                      <a:pt x="1558168" y="451894"/>
                    </a:lnTo>
                    <a:lnTo>
                      <a:pt x="1599544" y="429469"/>
                    </a:lnTo>
                    <a:lnTo>
                      <a:pt x="1586763" y="422543"/>
                    </a:lnTo>
                    <a:lnTo>
                      <a:pt x="1605779" y="418777"/>
                    </a:lnTo>
                    <a:lnTo>
                      <a:pt x="1612525" y="422433"/>
                    </a:lnTo>
                    <a:lnTo>
                      <a:pt x="1630654" y="412608"/>
                    </a:lnTo>
                    <a:lnTo>
                      <a:pt x="1685390" y="397014"/>
                    </a:lnTo>
                    <a:lnTo>
                      <a:pt x="1679864" y="400009"/>
                    </a:lnTo>
                    <a:lnTo>
                      <a:pt x="1721240" y="422433"/>
                    </a:lnTo>
                    <a:lnTo>
                      <a:pt x="1762615" y="400008"/>
                    </a:lnTo>
                    <a:lnTo>
                      <a:pt x="1732386" y="383625"/>
                    </a:lnTo>
                    <a:lnTo>
                      <a:pt x="1749405" y="378777"/>
                    </a:lnTo>
                    <a:lnTo>
                      <a:pt x="1775598" y="392973"/>
                    </a:lnTo>
                    <a:lnTo>
                      <a:pt x="1816972" y="370548"/>
                    </a:lnTo>
                    <a:lnTo>
                      <a:pt x="1798499" y="360536"/>
                    </a:lnTo>
                    <a:lnTo>
                      <a:pt x="1813746" y="354727"/>
                    </a:lnTo>
                    <a:lnTo>
                      <a:pt x="1829954" y="363512"/>
                    </a:lnTo>
                    <a:lnTo>
                      <a:pt x="1871330" y="341087"/>
                    </a:lnTo>
                    <a:lnTo>
                      <a:pt x="1862340" y="336215"/>
                    </a:lnTo>
                    <a:lnTo>
                      <a:pt x="1877586" y="330406"/>
                    </a:lnTo>
                    <a:lnTo>
                      <a:pt x="1884312" y="334051"/>
                    </a:lnTo>
                    <a:lnTo>
                      <a:pt x="1925687" y="311627"/>
                    </a:lnTo>
                    <a:lnTo>
                      <a:pt x="1921490" y="309352"/>
                    </a:lnTo>
                    <a:lnTo>
                      <a:pt x="1935105" y="302660"/>
                    </a:lnTo>
                    <a:lnTo>
                      <a:pt x="1938669" y="304591"/>
                    </a:lnTo>
                    <a:lnTo>
                      <a:pt x="1980044" y="282166"/>
                    </a:lnTo>
                    <a:lnTo>
                      <a:pt x="1978498" y="281329"/>
                    </a:lnTo>
                    <a:lnTo>
                      <a:pt x="1992113" y="274636"/>
                    </a:lnTo>
                    <a:lnTo>
                      <a:pt x="1993025" y="275131"/>
                    </a:lnTo>
                    <a:lnTo>
                      <a:pt x="2034402" y="252706"/>
                    </a:lnTo>
                    <a:lnTo>
                      <a:pt x="2031391" y="251074"/>
                    </a:lnTo>
                    <a:lnTo>
                      <a:pt x="2043447" y="243537"/>
                    </a:lnTo>
                    <a:lnTo>
                      <a:pt x="2047383" y="245671"/>
                    </a:lnTo>
                    <a:lnTo>
                      <a:pt x="2088759" y="223246"/>
                    </a:lnTo>
                    <a:lnTo>
                      <a:pt x="2081874" y="219514"/>
                    </a:lnTo>
                    <a:lnTo>
                      <a:pt x="2093931" y="211977"/>
                    </a:lnTo>
                    <a:lnTo>
                      <a:pt x="2101741" y="216210"/>
                    </a:lnTo>
                    <a:lnTo>
                      <a:pt x="2143116" y="193785"/>
                    </a:lnTo>
                    <a:lnTo>
                      <a:pt x="2128802" y="186028"/>
                    </a:lnTo>
                    <a:lnTo>
                      <a:pt x="2139317" y="177655"/>
                    </a:lnTo>
                    <a:lnTo>
                      <a:pt x="2156098" y="186750"/>
                    </a:lnTo>
                    <a:lnTo>
                      <a:pt x="2197473" y="164325"/>
                    </a:lnTo>
                    <a:lnTo>
                      <a:pt x="2172831" y="150968"/>
                    </a:lnTo>
                    <a:lnTo>
                      <a:pt x="2183346" y="142596"/>
                    </a:lnTo>
                    <a:lnTo>
                      <a:pt x="2210455" y="157289"/>
                    </a:lnTo>
                    <a:lnTo>
                      <a:pt x="2238841" y="141904"/>
                    </a:lnTo>
                    <a:lnTo>
                      <a:pt x="2227652" y="162041"/>
                    </a:lnTo>
                    <a:lnTo>
                      <a:pt x="2223437" y="164325"/>
                    </a:lnTo>
                    <a:lnTo>
                      <a:pt x="2225701" y="165552"/>
                    </a:lnTo>
                    <a:lnTo>
                      <a:pt x="2221213" y="173628"/>
                    </a:lnTo>
                    <a:lnTo>
                      <a:pt x="2219283" y="176145"/>
                    </a:lnTo>
                    <a:lnTo>
                      <a:pt x="2210455" y="171361"/>
                    </a:lnTo>
                    <a:lnTo>
                      <a:pt x="2169080" y="193785"/>
                    </a:lnTo>
                    <a:lnTo>
                      <a:pt x="2194996" y="207832"/>
                    </a:lnTo>
                    <a:lnTo>
                      <a:pt x="2187376" y="217773"/>
                    </a:lnTo>
                    <a:lnTo>
                      <a:pt x="2156097" y="200821"/>
                    </a:lnTo>
                    <a:lnTo>
                      <a:pt x="2114722" y="223246"/>
                    </a:lnTo>
                    <a:lnTo>
                      <a:pt x="2156098" y="245670"/>
                    </a:lnTo>
                    <a:lnTo>
                      <a:pt x="2173024" y="236496"/>
                    </a:lnTo>
                    <a:lnTo>
                      <a:pt x="2154574" y="260568"/>
                    </a:lnTo>
                    <a:lnTo>
                      <a:pt x="2114722" y="282167"/>
                    </a:lnTo>
                    <a:lnTo>
                      <a:pt x="2131023" y="291002"/>
                    </a:lnTo>
                    <a:lnTo>
                      <a:pt x="2121720" y="300031"/>
                    </a:lnTo>
                    <a:lnTo>
                      <a:pt x="2101741" y="289203"/>
                    </a:lnTo>
                    <a:lnTo>
                      <a:pt x="2060365" y="311627"/>
                    </a:lnTo>
                    <a:lnTo>
                      <a:pt x="2092069" y="328810"/>
                    </a:lnTo>
                    <a:lnTo>
                      <a:pt x="2082766" y="337840"/>
                    </a:lnTo>
                    <a:lnTo>
                      <a:pt x="2047383" y="318663"/>
                    </a:lnTo>
                    <a:lnTo>
                      <a:pt x="2006008" y="341087"/>
                    </a:lnTo>
                    <a:lnTo>
                      <a:pt x="2047383" y="363512"/>
                    </a:lnTo>
                    <a:lnTo>
                      <a:pt x="2067611" y="352549"/>
                    </a:lnTo>
                    <a:lnTo>
                      <a:pt x="2034779" y="384415"/>
                    </a:lnTo>
                    <a:lnTo>
                      <a:pt x="2006008" y="400008"/>
                    </a:lnTo>
                    <a:lnTo>
                      <a:pt x="2012727" y="403650"/>
                    </a:lnTo>
                    <a:lnTo>
                      <a:pt x="2001568" y="411674"/>
                    </a:lnTo>
                    <a:lnTo>
                      <a:pt x="1993026" y="407044"/>
                    </a:lnTo>
                    <a:lnTo>
                      <a:pt x="1951650" y="429469"/>
                    </a:lnTo>
                    <a:lnTo>
                      <a:pt x="1966001" y="437247"/>
                    </a:lnTo>
                    <a:lnTo>
                      <a:pt x="1954842" y="445271"/>
                    </a:lnTo>
                    <a:lnTo>
                      <a:pt x="1938669" y="436505"/>
                    </a:lnTo>
                    <a:lnTo>
                      <a:pt x="1897293" y="458930"/>
                    </a:lnTo>
                    <a:lnTo>
                      <a:pt x="1919275" y="470844"/>
                    </a:lnTo>
                    <a:lnTo>
                      <a:pt x="1908116" y="478868"/>
                    </a:lnTo>
                    <a:lnTo>
                      <a:pt x="1884311" y="465966"/>
                    </a:lnTo>
                    <a:lnTo>
                      <a:pt x="1842936" y="488391"/>
                    </a:lnTo>
                    <a:lnTo>
                      <a:pt x="1869256" y="502656"/>
                    </a:lnTo>
                    <a:lnTo>
                      <a:pt x="1855947" y="509514"/>
                    </a:lnTo>
                    <a:lnTo>
                      <a:pt x="1829954" y="495427"/>
                    </a:lnTo>
                    <a:lnTo>
                      <a:pt x="1788579" y="517852"/>
                    </a:lnTo>
                    <a:lnTo>
                      <a:pt x="1813527" y="531373"/>
                    </a:lnTo>
                    <a:lnTo>
                      <a:pt x="1800218" y="538231"/>
                    </a:lnTo>
                    <a:lnTo>
                      <a:pt x="1775598" y="524887"/>
                    </a:lnTo>
                    <a:lnTo>
                      <a:pt x="1734222" y="547312"/>
                    </a:lnTo>
                    <a:lnTo>
                      <a:pt x="1757799" y="560091"/>
                    </a:lnTo>
                    <a:lnTo>
                      <a:pt x="1744490" y="566949"/>
                    </a:lnTo>
                    <a:lnTo>
                      <a:pt x="1721240" y="554348"/>
                    </a:lnTo>
                    <a:lnTo>
                      <a:pt x="1679864" y="576773"/>
                    </a:lnTo>
                    <a:lnTo>
                      <a:pt x="1695235" y="585104"/>
                    </a:lnTo>
                    <a:lnTo>
                      <a:pt x="1679312" y="590545"/>
                    </a:lnTo>
                    <a:lnTo>
                      <a:pt x="1666883" y="583809"/>
                    </a:lnTo>
                    <a:lnTo>
                      <a:pt x="1625507" y="606234"/>
                    </a:lnTo>
                    <a:lnTo>
                      <a:pt x="1628561" y="607890"/>
                    </a:lnTo>
                    <a:lnTo>
                      <a:pt x="1612639" y="613331"/>
                    </a:lnTo>
                    <a:lnTo>
                      <a:pt x="1612526" y="613270"/>
                    </a:lnTo>
                    <a:lnTo>
                      <a:pt x="1612027" y="613540"/>
                    </a:lnTo>
                    <a:lnTo>
                      <a:pt x="1563112" y="630257"/>
                    </a:lnTo>
                    <a:lnTo>
                      <a:pt x="1542365" y="634165"/>
                    </a:lnTo>
                    <a:lnTo>
                      <a:pt x="1503811" y="613270"/>
                    </a:lnTo>
                    <a:lnTo>
                      <a:pt x="1462436" y="635695"/>
                    </a:lnTo>
                    <a:lnTo>
                      <a:pt x="1480958" y="645733"/>
                    </a:lnTo>
                    <a:lnTo>
                      <a:pt x="1461691" y="649363"/>
                    </a:lnTo>
                    <a:lnTo>
                      <a:pt x="1449454" y="642731"/>
                    </a:lnTo>
                    <a:lnTo>
                      <a:pt x="1424179" y="656429"/>
                    </a:lnTo>
                    <a:lnTo>
                      <a:pt x="1381018" y="664560"/>
                    </a:lnTo>
                    <a:lnTo>
                      <a:pt x="1340740" y="642730"/>
                    </a:lnTo>
                    <a:lnTo>
                      <a:pt x="1299364" y="665155"/>
                    </a:lnTo>
                    <a:lnTo>
                      <a:pt x="1308110" y="669895"/>
                    </a:lnTo>
                    <a:lnTo>
                      <a:pt x="1260321" y="672244"/>
                    </a:lnTo>
                    <a:lnTo>
                      <a:pt x="1273400" y="665155"/>
                    </a:lnTo>
                    <a:lnTo>
                      <a:pt x="1232026" y="642731"/>
                    </a:lnTo>
                    <a:lnTo>
                      <a:pt x="1190650" y="665155"/>
                    </a:lnTo>
                    <a:lnTo>
                      <a:pt x="1208435" y="674794"/>
                    </a:lnTo>
                    <a:lnTo>
                      <a:pt x="1184630" y="675964"/>
                    </a:lnTo>
                    <a:lnTo>
                      <a:pt x="1177668" y="672191"/>
                    </a:lnTo>
                    <a:lnTo>
                      <a:pt x="1169318" y="676717"/>
                    </a:lnTo>
                    <a:lnTo>
                      <a:pt x="1152929" y="677522"/>
                    </a:lnTo>
                    <a:lnTo>
                      <a:pt x="1143235" y="676782"/>
                    </a:lnTo>
                    <a:lnTo>
                      <a:pt x="1164686" y="665155"/>
                    </a:lnTo>
                    <a:lnTo>
                      <a:pt x="1123311" y="642731"/>
                    </a:lnTo>
                    <a:lnTo>
                      <a:pt x="1081936" y="665156"/>
                    </a:lnTo>
                    <a:lnTo>
                      <a:pt x="1096851" y="673239"/>
                    </a:lnTo>
                    <a:lnTo>
                      <a:pt x="1047948" y="669504"/>
                    </a:lnTo>
                    <a:lnTo>
                      <a:pt x="1055973" y="665155"/>
                    </a:lnTo>
                    <a:lnTo>
                      <a:pt x="1014597" y="642731"/>
                    </a:lnTo>
                    <a:lnTo>
                      <a:pt x="975419" y="663965"/>
                    </a:lnTo>
                    <a:lnTo>
                      <a:pt x="940082" y="661266"/>
                    </a:lnTo>
                    <a:lnTo>
                      <a:pt x="905883" y="642731"/>
                    </a:lnTo>
                    <a:lnTo>
                      <a:pt x="890104" y="651283"/>
                    </a:lnTo>
                    <a:lnTo>
                      <a:pt x="871308" y="647398"/>
                    </a:lnTo>
                    <a:lnTo>
                      <a:pt x="892901" y="635695"/>
                    </a:lnTo>
                    <a:lnTo>
                      <a:pt x="851526" y="613270"/>
                    </a:lnTo>
                    <a:lnTo>
                      <a:pt x="811404" y="635016"/>
                    </a:lnTo>
                    <a:lnTo>
                      <a:pt x="765395" y="625506"/>
                    </a:lnTo>
                    <a:lnTo>
                      <a:pt x="742818" y="613270"/>
                    </a:lnTo>
                    <a:lnTo>
                      <a:pt x="734332" y="617870"/>
                    </a:lnTo>
                    <a:lnTo>
                      <a:pt x="718576" y="612336"/>
                    </a:lnTo>
                    <a:lnTo>
                      <a:pt x="729835" y="606234"/>
                    </a:lnTo>
                    <a:lnTo>
                      <a:pt x="688459" y="583810"/>
                    </a:lnTo>
                    <a:lnTo>
                      <a:pt x="668362" y="594702"/>
                    </a:lnTo>
                    <a:lnTo>
                      <a:pt x="652606" y="589169"/>
                    </a:lnTo>
                    <a:lnTo>
                      <a:pt x="675477" y="576773"/>
                    </a:lnTo>
                    <a:lnTo>
                      <a:pt x="634099" y="554349"/>
                    </a:lnTo>
                    <a:lnTo>
                      <a:pt x="602393" y="571535"/>
                    </a:lnTo>
                    <a:lnTo>
                      <a:pt x="586637" y="566001"/>
                    </a:lnTo>
                    <a:lnTo>
                      <a:pt x="621118" y="547313"/>
                    </a:lnTo>
                    <a:lnTo>
                      <a:pt x="579747" y="524889"/>
                    </a:lnTo>
                    <a:lnTo>
                      <a:pt x="541496" y="545620"/>
                    </a:lnTo>
                    <a:lnTo>
                      <a:pt x="528194" y="538758"/>
                    </a:lnTo>
                    <a:lnTo>
                      <a:pt x="566766" y="517853"/>
                    </a:lnTo>
                    <a:lnTo>
                      <a:pt x="525387" y="495427"/>
                    </a:lnTo>
                    <a:lnTo>
                      <a:pt x="485797" y="516885"/>
                    </a:lnTo>
                    <a:lnTo>
                      <a:pt x="472495" y="510023"/>
                    </a:lnTo>
                    <a:lnTo>
                      <a:pt x="512407" y="488391"/>
                    </a:lnTo>
                    <a:lnTo>
                      <a:pt x="471034" y="465967"/>
                    </a:lnTo>
                    <a:lnTo>
                      <a:pt x="430101" y="488151"/>
                    </a:lnTo>
                    <a:lnTo>
                      <a:pt x="416800" y="481289"/>
                    </a:lnTo>
                    <a:lnTo>
                      <a:pt x="458053" y="458931"/>
                    </a:lnTo>
                    <a:lnTo>
                      <a:pt x="416675" y="436506"/>
                    </a:lnTo>
                    <a:lnTo>
                      <a:pt x="380909" y="455892"/>
                    </a:lnTo>
                    <a:lnTo>
                      <a:pt x="369677" y="447908"/>
                    </a:lnTo>
                    <a:lnTo>
                      <a:pt x="403694" y="429470"/>
                    </a:lnTo>
                    <a:lnTo>
                      <a:pt x="362321" y="407046"/>
                    </a:lnTo>
                    <a:lnTo>
                      <a:pt x="333878" y="422461"/>
                    </a:lnTo>
                    <a:lnTo>
                      <a:pt x="322645" y="414477"/>
                    </a:lnTo>
                    <a:lnTo>
                      <a:pt x="349337" y="400010"/>
                    </a:lnTo>
                    <a:lnTo>
                      <a:pt x="307962" y="377586"/>
                    </a:lnTo>
                    <a:lnTo>
                      <a:pt x="286846" y="389030"/>
                    </a:lnTo>
                    <a:lnTo>
                      <a:pt x="284512" y="387371"/>
                    </a:lnTo>
                    <a:lnTo>
                      <a:pt x="277058" y="380263"/>
                    </a:lnTo>
                    <a:lnTo>
                      <a:pt x="294980" y="370549"/>
                    </a:lnTo>
                    <a:lnTo>
                      <a:pt x="253606" y="348125"/>
                    </a:lnTo>
                    <a:lnTo>
                      <a:pt x="247071" y="351667"/>
                    </a:lnTo>
                    <a:lnTo>
                      <a:pt x="237662" y="342694"/>
                    </a:lnTo>
                    <a:lnTo>
                      <a:pt x="240623" y="341089"/>
                    </a:lnTo>
                    <a:lnTo>
                      <a:pt x="229863" y="335258"/>
                    </a:lnTo>
                    <a:lnTo>
                      <a:pt x="195679" y="302659"/>
                    </a:lnTo>
                    <a:lnTo>
                      <a:pt x="199247" y="304593"/>
                    </a:lnTo>
                    <a:lnTo>
                      <a:pt x="240620" y="282168"/>
                    </a:lnTo>
                    <a:lnTo>
                      <a:pt x="199245" y="259744"/>
                    </a:lnTo>
                    <a:lnTo>
                      <a:pt x="169293" y="275977"/>
                    </a:lnTo>
                    <a:lnTo>
                      <a:pt x="161566" y="266095"/>
                    </a:lnTo>
                    <a:lnTo>
                      <a:pt x="186267" y="252708"/>
                    </a:lnTo>
                    <a:lnTo>
                      <a:pt x="144887" y="230283"/>
                    </a:lnTo>
                    <a:lnTo>
                      <a:pt x="136935" y="234593"/>
                    </a:lnTo>
                    <a:lnTo>
                      <a:pt x="129207" y="224710"/>
                    </a:lnTo>
                    <a:lnTo>
                      <a:pt x="131906" y="223247"/>
                    </a:lnTo>
                    <a:lnTo>
                      <a:pt x="125237" y="219633"/>
                    </a:lnTo>
                    <a:lnTo>
                      <a:pt x="106141" y="195209"/>
                    </a:lnTo>
                    <a:lnTo>
                      <a:pt x="144887" y="216211"/>
                    </a:lnTo>
                    <a:lnTo>
                      <a:pt x="186267" y="193786"/>
                    </a:lnTo>
                    <a:lnTo>
                      <a:pt x="144890" y="171362"/>
                    </a:lnTo>
                    <a:lnTo>
                      <a:pt x="104578" y="193211"/>
                    </a:lnTo>
                    <a:lnTo>
                      <a:pt x="96850" y="183326"/>
                    </a:lnTo>
                    <a:lnTo>
                      <a:pt x="131906" y="164326"/>
                    </a:lnTo>
                    <a:lnTo>
                      <a:pt x="90533" y="141902"/>
                    </a:lnTo>
                    <a:lnTo>
                      <a:pt x="74839" y="150407"/>
                    </a:lnTo>
                    <a:lnTo>
                      <a:pt x="68740" y="139640"/>
                    </a:lnTo>
                    <a:lnTo>
                      <a:pt x="77551" y="134865"/>
                    </a:lnTo>
                    <a:lnTo>
                      <a:pt x="60933" y="125858"/>
                    </a:lnTo>
                    <a:close/>
                    <a:moveTo>
                      <a:pt x="67793" y="81232"/>
                    </a:moveTo>
                    <a:lnTo>
                      <a:pt x="75907" y="90907"/>
                    </a:lnTo>
                    <a:lnTo>
                      <a:pt x="49302" y="105327"/>
                    </a:lnTo>
                    <a:lnTo>
                      <a:pt x="43203" y="94560"/>
                    </a:lnTo>
                    <a:close/>
                    <a:moveTo>
                      <a:pt x="2285690" y="57592"/>
                    </a:moveTo>
                    <a:lnTo>
                      <a:pt x="2270017" y="85798"/>
                    </a:lnTo>
                    <a:lnTo>
                      <a:pt x="2264813" y="82978"/>
                    </a:lnTo>
                    <a:lnTo>
                      <a:pt x="2223436" y="105402"/>
                    </a:lnTo>
                    <a:lnTo>
                      <a:pt x="2250863" y="120268"/>
                    </a:lnTo>
                    <a:lnTo>
                      <a:pt x="2244854" y="131083"/>
                    </a:lnTo>
                    <a:lnTo>
                      <a:pt x="2212779" y="113698"/>
                    </a:lnTo>
                    <a:lnTo>
                      <a:pt x="2241253" y="81675"/>
                    </a:lnTo>
                    <a:lnTo>
                      <a:pt x="2251831" y="75942"/>
                    </a:lnTo>
                    <a:lnTo>
                      <a:pt x="2248133" y="73938"/>
                    </a:lnTo>
                    <a:lnTo>
                      <a:pt x="2256576" y="64443"/>
                    </a:lnTo>
                    <a:lnTo>
                      <a:pt x="2264813" y="68907"/>
                    </a:lnTo>
                    <a:close/>
                    <a:moveTo>
                      <a:pt x="2291929" y="24684"/>
                    </a:moveTo>
                    <a:lnTo>
                      <a:pt x="2297359" y="27628"/>
                    </a:lnTo>
                    <a:lnTo>
                      <a:pt x="2293272" y="39484"/>
                    </a:lnTo>
                    <a:lnTo>
                      <a:pt x="2283486" y="34180"/>
                    </a:lnTo>
                    <a:close/>
                    <a:moveTo>
                      <a:pt x="8514" y="24456"/>
                    </a:moveTo>
                    <a:lnTo>
                      <a:pt x="29897" y="36045"/>
                    </a:lnTo>
                    <a:lnTo>
                      <a:pt x="51531" y="61842"/>
                    </a:lnTo>
                    <a:lnTo>
                      <a:pt x="36175" y="53520"/>
                    </a:lnTo>
                    <a:lnTo>
                      <a:pt x="23765" y="60246"/>
                    </a:lnTo>
                    <a:lnTo>
                      <a:pt x="17666" y="49479"/>
                    </a:lnTo>
                    <a:lnTo>
                      <a:pt x="23194" y="46483"/>
                    </a:lnTo>
                    <a:lnTo>
                      <a:pt x="14593" y="41822"/>
                    </a:lnTo>
                    <a:close/>
                    <a:moveTo>
                      <a:pt x="247" y="0"/>
                    </a:moveTo>
                    <a:lnTo>
                      <a:pt x="1701" y="2425"/>
                    </a:lnTo>
                    <a:lnTo>
                      <a:pt x="7962" y="9890"/>
                    </a:lnTo>
                    <a:lnTo>
                      <a:pt x="4141" y="11961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CC9900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92" name="グループ化 791">
                <a:extLst>
                  <a:ext uri="{FF2B5EF4-FFF2-40B4-BE49-F238E27FC236}">
                    <a16:creationId xmlns:a16="http://schemas.microsoft.com/office/drawing/2014/main" id="{FD26E4CB-7E25-4D4D-90EE-230CD6EBA26A}"/>
                  </a:ext>
                </a:extLst>
              </p:cNvPr>
              <p:cNvGrpSpPr/>
              <p:nvPr/>
            </p:nvGrpSpPr>
            <p:grpSpPr>
              <a:xfrm>
                <a:off x="3650457" y="2109787"/>
                <a:ext cx="2605086" cy="935613"/>
                <a:chOff x="3650457" y="2109787"/>
                <a:chExt cx="2605086" cy="935613"/>
              </a:xfrm>
              <a:grpFill/>
            </p:grpSpPr>
            <p:sp>
              <p:nvSpPr>
                <p:cNvPr id="793" name="フリーフォーム: 図形 792">
                  <a:extLst>
                    <a:ext uri="{FF2B5EF4-FFF2-40B4-BE49-F238E27FC236}">
                      <a16:creationId xmlns:a16="http://schemas.microsoft.com/office/drawing/2014/main" id="{DEBB21C6-AB04-46BA-A302-6F22842E90BA}"/>
                    </a:ext>
                  </a:extLst>
                </p:cNvPr>
                <p:cNvSpPr/>
                <p:nvPr/>
              </p:nvSpPr>
              <p:spPr>
                <a:xfrm>
                  <a:off x="3677677" y="2205039"/>
                  <a:ext cx="2550646" cy="840361"/>
                </a:xfrm>
                <a:custGeom>
                  <a:avLst/>
                  <a:gdLst>
                    <a:gd name="connsiteX0" fmla="*/ 3082 w 2550646"/>
                    <a:gd name="connsiteY0" fmla="*/ 0 h 840361"/>
                    <a:gd name="connsiteX1" fmla="*/ 64167 w 2550646"/>
                    <a:gd name="connsiteY1" fmla="*/ 0 h 840361"/>
                    <a:gd name="connsiteX2" fmla="*/ 62473 w 2550646"/>
                    <a:gd name="connsiteY2" fmla="*/ 20637 h 840361"/>
                    <a:gd name="connsiteX3" fmla="*/ 1275323 w 2550646"/>
                    <a:gd name="connsiteY3" fmla="*/ 766762 h 840361"/>
                    <a:gd name="connsiteX4" fmla="*/ 2488173 w 2550646"/>
                    <a:gd name="connsiteY4" fmla="*/ 20637 h 840361"/>
                    <a:gd name="connsiteX5" fmla="*/ 2486479 w 2550646"/>
                    <a:gd name="connsiteY5" fmla="*/ 0 h 840361"/>
                    <a:gd name="connsiteX6" fmla="*/ 2547564 w 2550646"/>
                    <a:gd name="connsiteY6" fmla="*/ 0 h 840361"/>
                    <a:gd name="connsiteX7" fmla="*/ 2550646 w 2550646"/>
                    <a:gd name="connsiteY7" fmla="*/ 38387 h 840361"/>
                    <a:gd name="connsiteX8" fmla="*/ 1275323 w 2550646"/>
                    <a:gd name="connsiteY8" fmla="*/ 840361 h 840361"/>
                    <a:gd name="connsiteX9" fmla="*/ 0 w 2550646"/>
                    <a:gd name="connsiteY9" fmla="*/ 38387 h 840361"/>
                    <a:gd name="connsiteX10" fmla="*/ 3082 w 2550646"/>
                    <a:gd name="connsiteY10" fmla="*/ 0 h 840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0646" h="840361">
                      <a:moveTo>
                        <a:pt x="3082" y="0"/>
                      </a:moveTo>
                      <a:lnTo>
                        <a:pt x="64167" y="0"/>
                      </a:lnTo>
                      <a:lnTo>
                        <a:pt x="62473" y="20637"/>
                      </a:lnTo>
                      <a:cubicBezTo>
                        <a:pt x="62473" y="432710"/>
                        <a:pt x="605484" y="766762"/>
                        <a:pt x="1275323" y="766762"/>
                      </a:cubicBezTo>
                      <a:cubicBezTo>
                        <a:pt x="1945162" y="766762"/>
                        <a:pt x="2488173" y="432710"/>
                        <a:pt x="2488173" y="20637"/>
                      </a:cubicBezTo>
                      <a:lnTo>
                        <a:pt x="2486479" y="0"/>
                      </a:lnTo>
                      <a:lnTo>
                        <a:pt x="2547564" y="0"/>
                      </a:lnTo>
                      <a:lnTo>
                        <a:pt x="2550646" y="38387"/>
                      </a:lnTo>
                      <a:cubicBezTo>
                        <a:pt x="2550646" y="481305"/>
                        <a:pt x="1979664" y="840361"/>
                        <a:pt x="1275323" y="840361"/>
                      </a:cubicBezTo>
                      <a:cubicBezTo>
                        <a:pt x="570982" y="840361"/>
                        <a:pt x="0" y="481305"/>
                        <a:pt x="0" y="38387"/>
                      </a:cubicBezTo>
                      <a:lnTo>
                        <a:pt x="3082" y="0"/>
                      </a:lnTo>
                      <a:close/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94" name="フリーフォーム: 図形 793">
                  <a:extLst>
                    <a:ext uri="{FF2B5EF4-FFF2-40B4-BE49-F238E27FC236}">
                      <a16:creationId xmlns:a16="http://schemas.microsoft.com/office/drawing/2014/main" id="{24C0AF39-111F-4F9B-8BF6-A89545DBD619}"/>
                    </a:ext>
                  </a:extLst>
                </p:cNvPr>
                <p:cNvSpPr/>
                <p:nvPr/>
              </p:nvSpPr>
              <p:spPr>
                <a:xfrm>
                  <a:off x="3650457" y="2109787"/>
                  <a:ext cx="147637" cy="223838"/>
                </a:xfrm>
                <a:custGeom>
                  <a:avLst/>
                  <a:gdLst>
                    <a:gd name="connsiteX0" fmla="*/ 53182 w 147637"/>
                    <a:gd name="connsiteY0" fmla="*/ 0 h 223838"/>
                    <a:gd name="connsiteX1" fmla="*/ 94455 w 147637"/>
                    <a:gd name="connsiteY1" fmla="*/ 0 h 223838"/>
                    <a:gd name="connsiteX2" fmla="*/ 147637 w 147637"/>
                    <a:gd name="connsiteY2" fmla="*/ 53182 h 223838"/>
                    <a:gd name="connsiteX3" fmla="*/ 147637 w 147637"/>
                    <a:gd name="connsiteY3" fmla="*/ 177800 h 223838"/>
                    <a:gd name="connsiteX4" fmla="*/ 132061 w 147637"/>
                    <a:gd name="connsiteY4" fmla="*/ 215406 h 223838"/>
                    <a:gd name="connsiteX5" fmla="*/ 111702 w 147637"/>
                    <a:gd name="connsiteY5" fmla="*/ 223838 h 223838"/>
                    <a:gd name="connsiteX6" fmla="*/ 94455 w 147637"/>
                    <a:gd name="connsiteY6" fmla="*/ 216694 h 223838"/>
                    <a:gd name="connsiteX7" fmla="*/ 53182 w 147637"/>
                    <a:gd name="connsiteY7" fmla="*/ 216694 h 223838"/>
                    <a:gd name="connsiteX8" fmla="*/ 35935 w 147637"/>
                    <a:gd name="connsiteY8" fmla="*/ 223838 h 223838"/>
                    <a:gd name="connsiteX9" fmla="*/ 15577 w 147637"/>
                    <a:gd name="connsiteY9" fmla="*/ 215406 h 223838"/>
                    <a:gd name="connsiteX10" fmla="*/ 0 w 147637"/>
                    <a:gd name="connsiteY10" fmla="*/ 177800 h 223838"/>
                    <a:gd name="connsiteX11" fmla="*/ 0 w 147637"/>
                    <a:gd name="connsiteY11" fmla="*/ 53182 h 223838"/>
                    <a:gd name="connsiteX12" fmla="*/ 53182 w 147637"/>
                    <a:gd name="connsiteY12" fmla="*/ 0 h 22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7637" h="223838">
                      <a:moveTo>
                        <a:pt x="53182" y="0"/>
                      </a:moveTo>
                      <a:lnTo>
                        <a:pt x="94455" y="0"/>
                      </a:lnTo>
                      <a:cubicBezTo>
                        <a:pt x="123827" y="0"/>
                        <a:pt x="147637" y="23810"/>
                        <a:pt x="147637" y="53182"/>
                      </a:cubicBezTo>
                      <a:lnTo>
                        <a:pt x="147637" y="177800"/>
                      </a:lnTo>
                      <a:cubicBezTo>
                        <a:pt x="147637" y="192486"/>
                        <a:pt x="141685" y="205782"/>
                        <a:pt x="132061" y="215406"/>
                      </a:cubicBezTo>
                      <a:lnTo>
                        <a:pt x="111702" y="223838"/>
                      </a:lnTo>
                      <a:lnTo>
                        <a:pt x="94455" y="216694"/>
                      </a:lnTo>
                      <a:lnTo>
                        <a:pt x="53182" y="216694"/>
                      </a:lnTo>
                      <a:lnTo>
                        <a:pt x="35935" y="223838"/>
                      </a:lnTo>
                      <a:lnTo>
                        <a:pt x="15577" y="215406"/>
                      </a:lnTo>
                      <a:cubicBezTo>
                        <a:pt x="5953" y="205782"/>
                        <a:pt x="0" y="192486"/>
                        <a:pt x="0" y="177800"/>
                      </a:cubicBezTo>
                      <a:lnTo>
                        <a:pt x="0" y="53182"/>
                      </a:lnTo>
                      <a:cubicBezTo>
                        <a:pt x="0" y="23810"/>
                        <a:pt x="23810" y="0"/>
                        <a:pt x="53182" y="0"/>
                      </a:cubicBezTo>
                      <a:close/>
                    </a:path>
                  </a:pathLst>
                </a:custGeom>
                <a:pattFill prst="dkHorz">
                  <a:fgClr>
                    <a:schemeClr val="accent4">
                      <a:lumMod val="60000"/>
                      <a:lumOff val="40000"/>
                    </a:schemeClr>
                  </a:fgClr>
                  <a:bgClr>
                    <a:schemeClr val="accent4">
                      <a:lumMod val="75000"/>
                    </a:schemeClr>
                  </a:bgClr>
                </a:patt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95" name="フリーフォーム: 図形 794">
                  <a:extLst>
                    <a:ext uri="{FF2B5EF4-FFF2-40B4-BE49-F238E27FC236}">
                      <a16:creationId xmlns:a16="http://schemas.microsoft.com/office/drawing/2014/main" id="{1CF18712-F011-447D-BCA1-1274EBA5EBE7}"/>
                    </a:ext>
                  </a:extLst>
                </p:cNvPr>
                <p:cNvSpPr/>
                <p:nvPr/>
              </p:nvSpPr>
              <p:spPr>
                <a:xfrm>
                  <a:off x="6107906" y="2109787"/>
                  <a:ext cx="147637" cy="223838"/>
                </a:xfrm>
                <a:custGeom>
                  <a:avLst/>
                  <a:gdLst>
                    <a:gd name="connsiteX0" fmla="*/ 53182 w 147637"/>
                    <a:gd name="connsiteY0" fmla="*/ 0 h 223838"/>
                    <a:gd name="connsiteX1" fmla="*/ 94455 w 147637"/>
                    <a:gd name="connsiteY1" fmla="*/ 0 h 223838"/>
                    <a:gd name="connsiteX2" fmla="*/ 147637 w 147637"/>
                    <a:gd name="connsiteY2" fmla="*/ 53182 h 223838"/>
                    <a:gd name="connsiteX3" fmla="*/ 147637 w 147637"/>
                    <a:gd name="connsiteY3" fmla="*/ 177800 h 223838"/>
                    <a:gd name="connsiteX4" fmla="*/ 132061 w 147637"/>
                    <a:gd name="connsiteY4" fmla="*/ 215406 h 223838"/>
                    <a:gd name="connsiteX5" fmla="*/ 111702 w 147637"/>
                    <a:gd name="connsiteY5" fmla="*/ 223838 h 223838"/>
                    <a:gd name="connsiteX6" fmla="*/ 94455 w 147637"/>
                    <a:gd name="connsiteY6" fmla="*/ 216694 h 223838"/>
                    <a:gd name="connsiteX7" fmla="*/ 53182 w 147637"/>
                    <a:gd name="connsiteY7" fmla="*/ 216694 h 223838"/>
                    <a:gd name="connsiteX8" fmla="*/ 35935 w 147637"/>
                    <a:gd name="connsiteY8" fmla="*/ 223838 h 223838"/>
                    <a:gd name="connsiteX9" fmla="*/ 15577 w 147637"/>
                    <a:gd name="connsiteY9" fmla="*/ 215406 h 223838"/>
                    <a:gd name="connsiteX10" fmla="*/ 0 w 147637"/>
                    <a:gd name="connsiteY10" fmla="*/ 177800 h 223838"/>
                    <a:gd name="connsiteX11" fmla="*/ 0 w 147637"/>
                    <a:gd name="connsiteY11" fmla="*/ 53182 h 223838"/>
                    <a:gd name="connsiteX12" fmla="*/ 53182 w 147637"/>
                    <a:gd name="connsiteY12" fmla="*/ 0 h 22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7637" h="223838">
                      <a:moveTo>
                        <a:pt x="53182" y="0"/>
                      </a:moveTo>
                      <a:lnTo>
                        <a:pt x="94455" y="0"/>
                      </a:lnTo>
                      <a:cubicBezTo>
                        <a:pt x="123827" y="0"/>
                        <a:pt x="147637" y="23810"/>
                        <a:pt x="147637" y="53182"/>
                      </a:cubicBezTo>
                      <a:lnTo>
                        <a:pt x="147637" y="177800"/>
                      </a:lnTo>
                      <a:cubicBezTo>
                        <a:pt x="147637" y="192486"/>
                        <a:pt x="141685" y="205782"/>
                        <a:pt x="132061" y="215406"/>
                      </a:cubicBezTo>
                      <a:lnTo>
                        <a:pt x="111702" y="223838"/>
                      </a:lnTo>
                      <a:lnTo>
                        <a:pt x="94455" y="216694"/>
                      </a:lnTo>
                      <a:lnTo>
                        <a:pt x="53182" y="216694"/>
                      </a:lnTo>
                      <a:lnTo>
                        <a:pt x="35935" y="223838"/>
                      </a:lnTo>
                      <a:lnTo>
                        <a:pt x="15577" y="215406"/>
                      </a:lnTo>
                      <a:cubicBezTo>
                        <a:pt x="5953" y="205782"/>
                        <a:pt x="0" y="192486"/>
                        <a:pt x="0" y="177800"/>
                      </a:cubicBezTo>
                      <a:lnTo>
                        <a:pt x="0" y="53182"/>
                      </a:lnTo>
                      <a:cubicBezTo>
                        <a:pt x="0" y="23810"/>
                        <a:pt x="23810" y="0"/>
                        <a:pt x="53182" y="0"/>
                      </a:cubicBezTo>
                      <a:close/>
                    </a:path>
                  </a:pathLst>
                </a:custGeom>
                <a:pattFill prst="dkHorz">
                  <a:fgClr>
                    <a:schemeClr val="accent4">
                      <a:lumMod val="60000"/>
                      <a:lumOff val="40000"/>
                    </a:schemeClr>
                  </a:fgClr>
                  <a:bgClr>
                    <a:schemeClr val="accent4">
                      <a:lumMod val="75000"/>
                    </a:schemeClr>
                  </a:bgClr>
                </a:patt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1497997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</TotalTime>
  <Words>1</Words>
  <Application>Microsoft Office PowerPoint</Application>
  <PresentationFormat>A4 210 x 297 mm</PresentationFormat>
  <Paragraphs>1</Paragraphs>
  <Slides>1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</vt:i4>
      </vt:variant>
    </vt:vector>
  </HeadingPairs>
  <TitlesOfParts>
    <vt:vector size="5" baseType="lpstr">
      <vt:lpstr>メイリオ</vt:lpstr>
      <vt:lpstr>Arial</vt:lpstr>
      <vt:lpstr>Calibri</vt:lpstr>
      <vt:lpstr>Office テーマ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pptxh70_クレソンのイラスト</dc:title>
  <dc:subject>pptxh70_クレソンのイラスト</dc:subject>
  <dc:creator>でじけろお</dc:creator>
  <cp:revision>1</cp:revision>
  <dcterms:created xsi:type="dcterms:W3CDTF">2018-05-20T00:31:01Z</dcterms:created>
  <dcterms:modified xsi:type="dcterms:W3CDTF">2021-06-15T00:52:41Z</dcterms:modified>
  <cp:version>1</cp:version>
</cp:coreProperties>
</file>